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89" r:id="rId3"/>
    <p:sldId id="290" r:id="rId4"/>
    <p:sldId id="275" r:id="rId5"/>
    <p:sldId id="267" r:id="rId6"/>
    <p:sldId id="277" r:id="rId7"/>
    <p:sldId id="278" r:id="rId8"/>
    <p:sldId id="279" r:id="rId9"/>
    <p:sldId id="280" r:id="rId10"/>
    <p:sldId id="262" r:id="rId11"/>
    <p:sldId id="310" r:id="rId12"/>
    <p:sldId id="263" r:id="rId13"/>
    <p:sldId id="264" r:id="rId14"/>
    <p:sldId id="265" r:id="rId15"/>
    <p:sldId id="266" r:id="rId16"/>
    <p:sldId id="270" r:id="rId17"/>
    <p:sldId id="283" r:id="rId18"/>
    <p:sldId id="272" r:id="rId19"/>
    <p:sldId id="273" r:id="rId20"/>
    <p:sldId id="274" r:id="rId21"/>
    <p:sldId id="292" r:id="rId22"/>
    <p:sldId id="293" r:id="rId23"/>
    <p:sldId id="281" r:id="rId24"/>
    <p:sldId id="282" r:id="rId25"/>
    <p:sldId id="271" r:id="rId26"/>
    <p:sldId id="284" r:id="rId27"/>
    <p:sldId id="285" r:id="rId28"/>
    <p:sldId id="294" r:id="rId29"/>
    <p:sldId id="295" r:id="rId30"/>
    <p:sldId id="296" r:id="rId31"/>
    <p:sldId id="309" r:id="rId32"/>
    <p:sldId id="299" r:id="rId33"/>
    <p:sldId id="300" r:id="rId34"/>
    <p:sldId id="301" r:id="rId35"/>
    <p:sldId id="302" r:id="rId36"/>
    <p:sldId id="303" r:id="rId37"/>
    <p:sldId id="304" r:id="rId38"/>
    <p:sldId id="305" r:id="rId39"/>
    <p:sldId id="306" r:id="rId40"/>
    <p:sldId id="307" r:id="rId41"/>
    <p:sldId id="308" r:id="rId42"/>
    <p:sldId id="286" r:id="rId43"/>
    <p:sldId id="287" r:id="rId44"/>
    <p:sldId id="288" r:id="rId45"/>
    <p:sldId id="291" r:id="rId46"/>
    <p:sldId id="268" r:id="rId47"/>
    <p:sldId id="269" r:id="rId48"/>
  </p:sldIdLst>
  <p:sldSz cx="1343977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42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D1926-E7C1-42DF-A54B-DA4C0CB37758}" v="2" dt="2022-07-01T06:29:45.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532" y="64"/>
      </p:cViewPr>
      <p:guideLst>
        <p:guide orient="horz" pos="2381"/>
        <p:guide pos="42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Baby" userId="S::diana@edunetfoundation.org::f0995771-5ce6-468b-a2d8-61651cdb2fd2" providerId="AD" clId="Web-{D8D70935-7367-4773-8B9F-9255613A3A78}"/>
    <pc:docChg chg="modSld">
      <pc:chgData name="Diana Baby" userId="S::diana@edunetfoundation.org::f0995771-5ce6-468b-a2d8-61651cdb2fd2" providerId="AD" clId="Web-{D8D70935-7367-4773-8B9F-9255613A3A78}" dt="2022-05-13T10:09:08.781" v="76" actId="20577"/>
      <pc:docMkLst>
        <pc:docMk/>
      </pc:docMkLst>
      <pc:sldChg chg="modSp">
        <pc:chgData name="Diana Baby" userId="S::diana@edunetfoundation.org::f0995771-5ce6-468b-a2d8-61651cdb2fd2" providerId="AD" clId="Web-{D8D70935-7367-4773-8B9F-9255613A3A78}" dt="2022-05-13T10:06:50.624" v="34" actId="20577"/>
        <pc:sldMkLst>
          <pc:docMk/>
          <pc:sldMk cId="1295431535" sldId="262"/>
        </pc:sldMkLst>
        <pc:spChg chg="mod">
          <ac:chgData name="Diana Baby" userId="S::diana@edunetfoundation.org::f0995771-5ce6-468b-a2d8-61651cdb2fd2" providerId="AD" clId="Web-{D8D70935-7367-4773-8B9F-9255613A3A78}" dt="2022-05-13T10:06:50.624" v="34" actId="20577"/>
          <ac:spMkLst>
            <pc:docMk/>
            <pc:sldMk cId="1295431535" sldId="262"/>
            <ac:spMk id="3" creationId="{FCCEA5C1-B9CE-8141-982D-E919567A2151}"/>
          </ac:spMkLst>
        </pc:spChg>
      </pc:sldChg>
      <pc:sldChg chg="modSp">
        <pc:chgData name="Diana Baby" userId="S::diana@edunetfoundation.org::f0995771-5ce6-468b-a2d8-61651cdb2fd2" providerId="AD" clId="Web-{D8D70935-7367-4773-8B9F-9255613A3A78}" dt="2022-05-13T10:07:16.624" v="38" actId="20577"/>
        <pc:sldMkLst>
          <pc:docMk/>
          <pc:sldMk cId="1146746744" sldId="280"/>
        </pc:sldMkLst>
        <pc:spChg chg="mod">
          <ac:chgData name="Diana Baby" userId="S::diana@edunetfoundation.org::f0995771-5ce6-468b-a2d8-61651cdb2fd2" providerId="AD" clId="Web-{D8D70935-7367-4773-8B9F-9255613A3A78}" dt="2022-05-13T10:07:16.624" v="38" actId="20577"/>
          <ac:spMkLst>
            <pc:docMk/>
            <pc:sldMk cId="1146746744" sldId="280"/>
            <ac:spMk id="3" creationId="{B815049C-82E1-7D48-B271-926CA974B8F3}"/>
          </ac:spMkLst>
        </pc:spChg>
      </pc:sldChg>
      <pc:sldChg chg="modSp">
        <pc:chgData name="Diana Baby" userId="S::diana@edunetfoundation.org::f0995771-5ce6-468b-a2d8-61651cdb2fd2" providerId="AD" clId="Web-{D8D70935-7367-4773-8B9F-9255613A3A78}" dt="2022-05-13T10:09:08.781" v="76" actId="20577"/>
        <pc:sldMkLst>
          <pc:docMk/>
          <pc:sldMk cId="754252892" sldId="704"/>
        </pc:sldMkLst>
        <pc:spChg chg="mod">
          <ac:chgData name="Diana Baby" userId="S::diana@edunetfoundation.org::f0995771-5ce6-468b-a2d8-61651cdb2fd2" providerId="AD" clId="Web-{D8D70935-7367-4773-8B9F-9255613A3A78}" dt="2022-05-13T10:09:08.781" v="76" actId="20577"/>
          <ac:spMkLst>
            <pc:docMk/>
            <pc:sldMk cId="754252892" sldId="704"/>
            <ac:spMk id="3" creationId="{00000000-0000-0000-0000-000000000000}"/>
          </ac:spMkLst>
        </pc:spChg>
      </pc:sldChg>
      <pc:sldChg chg="modSp">
        <pc:chgData name="Diana Baby" userId="S::diana@edunetfoundation.org::f0995771-5ce6-468b-a2d8-61651cdb2fd2" providerId="AD" clId="Web-{D8D70935-7367-4773-8B9F-9255613A3A78}" dt="2022-05-13T10:06:33.905" v="32" actId="20577"/>
        <pc:sldMkLst>
          <pc:docMk/>
          <pc:sldMk cId="1177717954" sldId="709"/>
        </pc:sldMkLst>
        <pc:spChg chg="mod">
          <ac:chgData name="Diana Baby" userId="S::diana@edunetfoundation.org::f0995771-5ce6-468b-a2d8-61651cdb2fd2" providerId="AD" clId="Web-{D8D70935-7367-4773-8B9F-9255613A3A78}" dt="2022-05-13T10:06:33.905" v="32" actId="20577"/>
          <ac:spMkLst>
            <pc:docMk/>
            <pc:sldMk cId="1177717954" sldId="709"/>
            <ac:spMk id="3" creationId="{1389D656-A2FB-F912-69A1-0940C157CC67}"/>
          </ac:spMkLst>
        </pc:spChg>
      </pc:sldChg>
      <pc:sldChg chg="modSp">
        <pc:chgData name="Diana Baby" userId="S::diana@edunetfoundation.org::f0995771-5ce6-468b-a2d8-61651cdb2fd2" providerId="AD" clId="Web-{D8D70935-7367-4773-8B9F-9255613A3A78}" dt="2022-05-13T10:06:40.702" v="33" actId="20577"/>
        <pc:sldMkLst>
          <pc:docMk/>
          <pc:sldMk cId="3944327001" sldId="710"/>
        </pc:sldMkLst>
        <pc:spChg chg="mod">
          <ac:chgData name="Diana Baby" userId="S::diana@edunetfoundation.org::f0995771-5ce6-468b-a2d8-61651cdb2fd2" providerId="AD" clId="Web-{D8D70935-7367-4773-8B9F-9255613A3A78}" dt="2022-05-13T10:06:40.702" v="33" actId="20577"/>
          <ac:spMkLst>
            <pc:docMk/>
            <pc:sldMk cId="3944327001" sldId="710"/>
            <ac:spMk id="3" creationId="{D312D94A-1C09-7317-3217-19EB95BA7D7A}"/>
          </ac:spMkLst>
        </pc:spChg>
      </pc:sldChg>
      <pc:sldChg chg="modSp">
        <pc:chgData name="Diana Baby" userId="S::diana@edunetfoundation.org::f0995771-5ce6-468b-a2d8-61651cdb2fd2" providerId="AD" clId="Web-{D8D70935-7367-4773-8B9F-9255613A3A78}" dt="2022-05-13T10:07:07.749" v="37" actId="20577"/>
        <pc:sldMkLst>
          <pc:docMk/>
          <pc:sldMk cId="274022278" sldId="713"/>
        </pc:sldMkLst>
        <pc:spChg chg="mod">
          <ac:chgData name="Diana Baby" userId="S::diana@edunetfoundation.org::f0995771-5ce6-468b-a2d8-61651cdb2fd2" providerId="AD" clId="Web-{D8D70935-7367-4773-8B9F-9255613A3A78}" dt="2022-05-13T10:07:07.749" v="37" actId="20577"/>
          <ac:spMkLst>
            <pc:docMk/>
            <pc:sldMk cId="274022278" sldId="713"/>
            <ac:spMk id="5" creationId="{3519E5E0-E9FC-C16F-23D3-8CACE9DA7013}"/>
          </ac:spMkLst>
        </pc:spChg>
      </pc:sldChg>
    </pc:docChg>
  </pc:docChgLst>
  <pc:docChgLst>
    <pc:chgData name="diana anishin" userId="aea7b1486b736546" providerId="LiveId" clId="{9B77BC8F-4BA6-46C7-9977-DF6B4051B8B6}"/>
    <pc:docChg chg="modSld">
      <pc:chgData name="diana anishin" userId="aea7b1486b736546" providerId="LiveId" clId="{9B77BC8F-4BA6-46C7-9977-DF6B4051B8B6}" dt="2022-05-13T11:59:02.488" v="1" actId="14100"/>
      <pc:docMkLst>
        <pc:docMk/>
      </pc:docMkLst>
      <pc:sldChg chg="modSp mod">
        <pc:chgData name="diana anishin" userId="aea7b1486b736546" providerId="LiveId" clId="{9B77BC8F-4BA6-46C7-9977-DF6B4051B8B6}" dt="2022-05-13T11:59:02.488" v="1" actId="14100"/>
        <pc:sldMkLst>
          <pc:docMk/>
          <pc:sldMk cId="489621010" sldId="257"/>
        </pc:sldMkLst>
        <pc:picChg chg="mod">
          <ac:chgData name="diana anishin" userId="aea7b1486b736546" providerId="LiveId" clId="{9B77BC8F-4BA6-46C7-9977-DF6B4051B8B6}" dt="2022-05-13T11:59:02.488" v="1" actId="14100"/>
          <ac:picMkLst>
            <pc:docMk/>
            <pc:sldMk cId="489621010" sldId="257"/>
            <ac:picMk id="4" creationId="{CCBCEF66-F62D-0245-BA81-E9F0ED9BA801}"/>
          </ac:picMkLst>
        </pc:picChg>
      </pc:sldChg>
    </pc:docChg>
  </pc:docChgLst>
  <pc:docChgLst>
    <pc:chgData name="diana anishin" userId="aea7b1486b736546" providerId="LiveId" clId="{285D1926-E7C1-42DF-A54B-DA4C0CB37758}"/>
    <pc:docChg chg="undo custSel addSld delSld modSld">
      <pc:chgData name="diana anishin" userId="aea7b1486b736546" providerId="LiveId" clId="{285D1926-E7C1-42DF-A54B-DA4C0CB37758}" dt="2022-07-01T07:17:30.860" v="273" actId="478"/>
      <pc:docMkLst>
        <pc:docMk/>
      </pc:docMkLst>
      <pc:sldChg chg="addSp delSp modSp add mod modClrScheme chgLayout">
        <pc:chgData name="diana anishin" userId="aea7b1486b736546" providerId="LiveId" clId="{285D1926-E7C1-42DF-A54B-DA4C0CB37758}" dt="2022-07-01T06:22:42.593" v="14" actId="122"/>
        <pc:sldMkLst>
          <pc:docMk/>
          <pc:sldMk cId="3620891689" sldId="256"/>
        </pc:sldMkLst>
        <pc:spChg chg="mod ord">
          <ac:chgData name="diana anishin" userId="aea7b1486b736546" providerId="LiveId" clId="{285D1926-E7C1-42DF-A54B-DA4C0CB37758}" dt="2022-07-01T06:22:42.593" v="14" actId="122"/>
          <ac:spMkLst>
            <pc:docMk/>
            <pc:sldMk cId="3620891689" sldId="256"/>
            <ac:spMk id="2" creationId="{7EAD79B3-D084-49BF-B860-ABD2A671C649}"/>
          </ac:spMkLst>
        </pc:spChg>
        <pc:spChg chg="add del mod">
          <ac:chgData name="diana anishin" userId="aea7b1486b736546" providerId="LiveId" clId="{285D1926-E7C1-42DF-A54B-DA4C0CB37758}" dt="2022-07-01T06:22:22.409" v="9" actId="700"/>
          <ac:spMkLst>
            <pc:docMk/>
            <pc:sldMk cId="3620891689" sldId="256"/>
            <ac:spMk id="3" creationId="{63B6C822-68B1-0B82-D30B-20BE07EF87C2}"/>
          </ac:spMkLst>
        </pc:spChg>
        <pc:spChg chg="add del mod">
          <ac:chgData name="diana anishin" userId="aea7b1486b736546" providerId="LiveId" clId="{285D1926-E7C1-42DF-A54B-DA4C0CB37758}" dt="2022-07-01T06:22:36.872" v="12" actId="478"/>
          <ac:spMkLst>
            <pc:docMk/>
            <pc:sldMk cId="3620891689" sldId="256"/>
            <ac:spMk id="4" creationId="{DDBAFEE7-F50C-C339-3DB6-14815CC95074}"/>
          </ac:spMkLst>
        </pc:spChg>
      </pc:sldChg>
      <pc:sldChg chg="del">
        <pc:chgData name="diana anishin" userId="aea7b1486b736546" providerId="LiveId" clId="{285D1926-E7C1-42DF-A54B-DA4C0CB37758}" dt="2022-07-01T06:20:31.736" v="0" actId="47"/>
        <pc:sldMkLst>
          <pc:docMk/>
          <pc:sldMk cId="489621010" sldId="257"/>
        </pc:sldMkLst>
      </pc:sldChg>
      <pc:sldChg chg="del">
        <pc:chgData name="diana anishin" userId="aea7b1486b736546" providerId="LiveId" clId="{285D1926-E7C1-42DF-A54B-DA4C0CB37758}" dt="2022-07-01T06:20:47.040" v="1" actId="47"/>
        <pc:sldMkLst>
          <pc:docMk/>
          <pc:sldMk cId="110594116" sldId="259"/>
        </pc:sldMkLst>
      </pc:sldChg>
      <pc:sldChg chg="del">
        <pc:chgData name="diana anishin" userId="aea7b1486b736546" providerId="LiveId" clId="{285D1926-E7C1-42DF-A54B-DA4C0CB37758}" dt="2022-07-01T06:20:47.040" v="1" actId="47"/>
        <pc:sldMkLst>
          <pc:docMk/>
          <pc:sldMk cId="192544675" sldId="260"/>
        </pc:sldMkLst>
      </pc:sldChg>
      <pc:sldChg chg="addSp delSp modSp add mod modClrScheme chgLayout">
        <pc:chgData name="diana anishin" userId="aea7b1486b736546" providerId="LiveId" clId="{285D1926-E7C1-42DF-A54B-DA4C0CB37758}" dt="2022-07-01T06:29:17.226" v="83" actId="478"/>
        <pc:sldMkLst>
          <pc:docMk/>
          <pc:sldMk cId="0" sldId="262"/>
        </pc:sldMkLst>
        <pc:spChg chg="add del mod ord">
          <ac:chgData name="diana anishin" userId="aea7b1486b736546" providerId="LiveId" clId="{285D1926-E7C1-42DF-A54B-DA4C0CB37758}" dt="2022-07-01T06:28:56.809" v="78" actId="478"/>
          <ac:spMkLst>
            <pc:docMk/>
            <pc:sldMk cId="0" sldId="262"/>
            <ac:spMk id="2" creationId="{98475FA6-6B6E-1523-91D4-ED3F78A77A36}"/>
          </ac:spMkLst>
        </pc:spChg>
        <pc:spChg chg="add del mod">
          <ac:chgData name="diana anishin" userId="aea7b1486b736546" providerId="LiveId" clId="{285D1926-E7C1-42DF-A54B-DA4C0CB37758}" dt="2022-07-01T06:29:17.226" v="83" actId="478"/>
          <ac:spMkLst>
            <pc:docMk/>
            <pc:sldMk cId="0" sldId="262"/>
            <ac:spMk id="3" creationId="{DDAB7914-B5FD-B9D1-C53E-33797BE4A8EB}"/>
          </ac:spMkLst>
        </pc:spChg>
        <pc:spChg chg="add del">
          <ac:chgData name="diana anishin" userId="aea7b1486b736546" providerId="LiveId" clId="{285D1926-E7C1-42DF-A54B-DA4C0CB37758}" dt="2022-07-01T06:29:13.811" v="82" actId="478"/>
          <ac:spMkLst>
            <pc:docMk/>
            <pc:sldMk cId="0" sldId="262"/>
            <ac:spMk id="113" creationId="{00000000-0000-0000-0000-000000000000}"/>
          </ac:spMkLst>
        </pc:spChg>
      </pc:sldChg>
      <pc:sldChg chg="del">
        <pc:chgData name="diana anishin" userId="aea7b1486b736546" providerId="LiveId" clId="{285D1926-E7C1-42DF-A54B-DA4C0CB37758}" dt="2022-07-01T06:20:47.040" v="1" actId="47"/>
        <pc:sldMkLst>
          <pc:docMk/>
          <pc:sldMk cId="1295431535" sldId="262"/>
        </pc:sldMkLst>
      </pc:sldChg>
      <pc:sldChg chg="addSp delSp modSp add mod modClrScheme chgLayout">
        <pc:chgData name="diana anishin" userId="aea7b1486b736546" providerId="LiveId" clId="{285D1926-E7C1-42DF-A54B-DA4C0CB37758}" dt="2022-07-01T06:30:01.181" v="124" actId="20577"/>
        <pc:sldMkLst>
          <pc:docMk/>
          <pc:sldMk cId="0" sldId="263"/>
        </pc:sldMkLst>
        <pc:spChg chg="add del mod ord">
          <ac:chgData name="diana anishin" userId="aea7b1486b736546" providerId="LiveId" clId="{285D1926-E7C1-42DF-A54B-DA4C0CB37758}" dt="2022-07-01T06:29:23.549" v="84" actId="478"/>
          <ac:spMkLst>
            <pc:docMk/>
            <pc:sldMk cId="0" sldId="263"/>
            <ac:spMk id="2" creationId="{038B8EB4-2098-BF3A-2C22-7295B1564AF2}"/>
          </ac:spMkLst>
        </pc:spChg>
        <pc:spChg chg="add del mod">
          <ac:chgData name="diana anishin" userId="aea7b1486b736546" providerId="LiveId" clId="{285D1926-E7C1-42DF-A54B-DA4C0CB37758}" dt="2022-07-01T06:29:33.182" v="85" actId="478"/>
          <ac:spMkLst>
            <pc:docMk/>
            <pc:sldMk cId="0" sldId="263"/>
            <ac:spMk id="3" creationId="{1E8EB01C-9C03-C58C-D430-8B2D85599B99}"/>
          </ac:spMkLst>
        </pc:spChg>
        <pc:spChg chg="add mod">
          <ac:chgData name="diana anishin" userId="aea7b1486b736546" providerId="LiveId" clId="{285D1926-E7C1-42DF-A54B-DA4C0CB37758}" dt="2022-07-01T06:30:01.181" v="124" actId="20577"/>
          <ac:spMkLst>
            <pc:docMk/>
            <pc:sldMk cId="0" sldId="263"/>
            <ac:spMk id="5" creationId="{910A485E-BE91-A246-7533-DFBDA6A46C8F}"/>
          </ac:spMkLst>
        </pc:spChg>
        <pc:picChg chg="mod">
          <ac:chgData name="diana anishin" userId="aea7b1486b736546" providerId="LiveId" clId="{285D1926-E7C1-42DF-A54B-DA4C0CB37758}" dt="2022-07-01T06:29:35.389" v="86" actId="14100"/>
          <ac:picMkLst>
            <pc:docMk/>
            <pc:sldMk cId="0" sldId="263"/>
            <ac:picMk id="126" creationId="{00000000-0000-0000-0000-000000000000}"/>
          </ac:picMkLst>
        </pc:picChg>
      </pc:sldChg>
      <pc:sldChg chg="addSp delSp modSp add mod modClrScheme chgLayout">
        <pc:chgData name="diana anishin" userId="aea7b1486b736546" providerId="LiveId" clId="{285D1926-E7C1-42DF-A54B-DA4C0CB37758}" dt="2022-07-01T06:30:16.693" v="126" actId="478"/>
        <pc:sldMkLst>
          <pc:docMk/>
          <pc:sldMk cId="0" sldId="264"/>
        </pc:sldMkLst>
        <pc:spChg chg="add del mod ord">
          <ac:chgData name="diana anishin" userId="aea7b1486b736546" providerId="LiveId" clId="{285D1926-E7C1-42DF-A54B-DA4C0CB37758}" dt="2022-07-01T06:30:11.462" v="125" actId="478"/>
          <ac:spMkLst>
            <pc:docMk/>
            <pc:sldMk cId="0" sldId="264"/>
            <ac:spMk id="2" creationId="{0BB94544-B4A0-18A2-5931-640AE4C0FDD1}"/>
          </ac:spMkLst>
        </pc:spChg>
        <pc:spChg chg="add del mod">
          <ac:chgData name="diana anishin" userId="aea7b1486b736546" providerId="LiveId" clId="{285D1926-E7C1-42DF-A54B-DA4C0CB37758}" dt="2022-07-01T06:30:16.693" v="126" actId="478"/>
          <ac:spMkLst>
            <pc:docMk/>
            <pc:sldMk cId="0" sldId="264"/>
            <ac:spMk id="3" creationId="{8889E31B-3DE3-98C2-9256-A1480DC326DD}"/>
          </ac:spMkLst>
        </pc:spChg>
      </pc:sldChg>
      <pc:sldChg chg="addSp delSp modSp add mod modClrScheme chgLayout">
        <pc:chgData name="diana anishin" userId="aea7b1486b736546" providerId="LiveId" clId="{285D1926-E7C1-42DF-A54B-DA4C0CB37758}" dt="2022-07-01T06:30:27.457" v="128" actId="478"/>
        <pc:sldMkLst>
          <pc:docMk/>
          <pc:sldMk cId="0" sldId="265"/>
        </pc:sldMkLst>
        <pc:spChg chg="add del mod ord">
          <ac:chgData name="diana anishin" userId="aea7b1486b736546" providerId="LiveId" clId="{285D1926-E7C1-42DF-A54B-DA4C0CB37758}" dt="2022-07-01T06:30:24.292" v="127" actId="478"/>
          <ac:spMkLst>
            <pc:docMk/>
            <pc:sldMk cId="0" sldId="265"/>
            <ac:spMk id="2" creationId="{DE5F0B24-5C90-CFFB-8604-7C0DA332BD69}"/>
          </ac:spMkLst>
        </pc:spChg>
        <pc:spChg chg="add del mod">
          <ac:chgData name="diana anishin" userId="aea7b1486b736546" providerId="LiveId" clId="{285D1926-E7C1-42DF-A54B-DA4C0CB37758}" dt="2022-07-01T06:30:27.457" v="128" actId="478"/>
          <ac:spMkLst>
            <pc:docMk/>
            <pc:sldMk cId="0" sldId="265"/>
            <ac:spMk id="3" creationId="{1DF1F1AF-6170-432A-D791-38182D3E6554}"/>
          </ac:spMkLst>
        </pc:spChg>
      </pc:sldChg>
      <pc:sldChg chg="addSp modSp add mod modClrScheme chgLayout">
        <pc:chgData name="diana anishin" userId="aea7b1486b736546" providerId="LiveId" clId="{285D1926-E7C1-42DF-A54B-DA4C0CB37758}" dt="2022-07-01T06:22:07.432" v="7" actId="700"/>
        <pc:sldMkLst>
          <pc:docMk/>
          <pc:sldMk cId="0" sldId="266"/>
        </pc:sldMkLst>
        <pc:spChg chg="add mod ord">
          <ac:chgData name="diana anishin" userId="aea7b1486b736546" providerId="LiveId" clId="{285D1926-E7C1-42DF-A54B-DA4C0CB37758}" dt="2022-07-01T06:22:07.432" v="7" actId="700"/>
          <ac:spMkLst>
            <pc:docMk/>
            <pc:sldMk cId="0" sldId="266"/>
            <ac:spMk id="2" creationId="{B7BD63BA-A79F-1321-2E8D-63EFEF9132C0}"/>
          </ac:spMkLst>
        </pc:spChg>
        <pc:spChg chg="add mod">
          <ac:chgData name="diana anishin" userId="aea7b1486b736546" providerId="LiveId" clId="{285D1926-E7C1-42DF-A54B-DA4C0CB37758}" dt="2022-07-01T06:22:07.432" v="7" actId="700"/>
          <ac:spMkLst>
            <pc:docMk/>
            <pc:sldMk cId="0" sldId="266"/>
            <ac:spMk id="3" creationId="{F33A4518-D109-FEC9-0A2A-371A8BDFA406}"/>
          </ac:spMkLst>
        </pc:spChg>
      </pc:sldChg>
      <pc:sldChg chg="addSp delSp modSp add mod chgLayout">
        <pc:chgData name="diana anishin" userId="aea7b1486b736546" providerId="LiveId" clId="{285D1926-E7C1-42DF-A54B-DA4C0CB37758}" dt="2022-07-01T06:27:31.180" v="41" actId="1076"/>
        <pc:sldMkLst>
          <pc:docMk/>
          <pc:sldMk cId="4173612326" sldId="267"/>
        </pc:sldMkLst>
        <pc:spChg chg="add del mod ord">
          <ac:chgData name="diana anishin" userId="aea7b1486b736546" providerId="LiveId" clId="{285D1926-E7C1-42DF-A54B-DA4C0CB37758}" dt="2022-07-01T06:27:26.014" v="40" actId="478"/>
          <ac:spMkLst>
            <pc:docMk/>
            <pc:sldMk cId="4173612326" sldId="267"/>
            <ac:spMk id="2" creationId="{863E7CFF-4FA1-FCEB-6478-0D4FE7BD89A9}"/>
          </ac:spMkLst>
        </pc:spChg>
        <pc:spChg chg="add del mod">
          <ac:chgData name="diana anishin" userId="aea7b1486b736546" providerId="LiveId" clId="{285D1926-E7C1-42DF-A54B-DA4C0CB37758}" dt="2022-07-01T06:24:54.921" v="37" actId="478"/>
          <ac:spMkLst>
            <pc:docMk/>
            <pc:sldMk cId="4173612326" sldId="267"/>
            <ac:spMk id="3" creationId="{A8355368-750F-5FE8-6F67-B4C0CAD92091}"/>
          </ac:spMkLst>
        </pc:spChg>
        <pc:spChg chg="mod">
          <ac:chgData name="diana anishin" userId="aea7b1486b736546" providerId="LiveId" clId="{285D1926-E7C1-42DF-A54B-DA4C0CB37758}" dt="2022-07-01T06:27:31.180" v="41" actId="1076"/>
          <ac:spMkLst>
            <pc:docMk/>
            <pc:sldMk cId="4173612326" sldId="267"/>
            <ac:spMk id="148" creationId="{00000000-0000-0000-0000-000000000000}"/>
          </ac:spMkLst>
        </pc:spChg>
        <pc:picChg chg="mod">
          <ac:chgData name="diana anishin" userId="aea7b1486b736546" providerId="LiveId" clId="{285D1926-E7C1-42DF-A54B-DA4C0CB37758}" dt="2022-07-01T06:27:19.814" v="38" actId="14100"/>
          <ac:picMkLst>
            <pc:docMk/>
            <pc:sldMk cId="4173612326" sldId="267"/>
            <ac:picMk id="149" creationId="{00000000-0000-0000-0000-000000000000}"/>
          </ac:picMkLst>
        </pc:picChg>
      </pc:sldChg>
      <pc:sldChg chg="addSp delSp modSp add mod modClrScheme chgLayout">
        <pc:chgData name="diana anishin" userId="aea7b1486b736546" providerId="LiveId" clId="{285D1926-E7C1-42DF-A54B-DA4C0CB37758}" dt="2022-07-01T07:17:14.732" v="271" actId="478"/>
        <pc:sldMkLst>
          <pc:docMk/>
          <pc:sldMk cId="0" sldId="268"/>
        </pc:sldMkLst>
        <pc:spChg chg="add del mod ord">
          <ac:chgData name="diana anishin" userId="aea7b1486b736546" providerId="LiveId" clId="{285D1926-E7C1-42DF-A54B-DA4C0CB37758}" dt="2022-07-01T07:17:14.732" v="271" actId="478"/>
          <ac:spMkLst>
            <pc:docMk/>
            <pc:sldMk cId="0" sldId="268"/>
            <ac:spMk id="2" creationId="{EE8A66B8-D849-0583-A593-3A4CF9656120}"/>
          </ac:spMkLst>
        </pc:spChg>
        <pc:spChg chg="add del mod">
          <ac:chgData name="diana anishin" userId="aea7b1486b736546" providerId="LiveId" clId="{285D1926-E7C1-42DF-A54B-DA4C0CB37758}" dt="2022-07-01T07:17:11.080" v="270" actId="478"/>
          <ac:spMkLst>
            <pc:docMk/>
            <pc:sldMk cId="0" sldId="268"/>
            <ac:spMk id="3" creationId="{D31FF5C5-A3F6-554E-82F5-A32AEED455AA}"/>
          </ac:spMkLst>
        </pc:spChg>
      </pc:sldChg>
      <pc:sldChg chg="addSp delSp modSp add mod modClrScheme chgLayout">
        <pc:chgData name="diana anishin" userId="aea7b1486b736546" providerId="LiveId" clId="{285D1926-E7C1-42DF-A54B-DA4C0CB37758}" dt="2022-07-01T07:17:30.860" v="273" actId="478"/>
        <pc:sldMkLst>
          <pc:docMk/>
          <pc:sldMk cId="0" sldId="269"/>
        </pc:sldMkLst>
        <pc:spChg chg="add del mod ord">
          <ac:chgData name="diana anishin" userId="aea7b1486b736546" providerId="LiveId" clId="{285D1926-E7C1-42DF-A54B-DA4C0CB37758}" dt="2022-07-01T07:17:25.521" v="272" actId="478"/>
          <ac:spMkLst>
            <pc:docMk/>
            <pc:sldMk cId="0" sldId="269"/>
            <ac:spMk id="2" creationId="{817ADA04-6C10-73F4-5D6A-04EF2E1EC495}"/>
          </ac:spMkLst>
        </pc:spChg>
        <pc:spChg chg="add del mod">
          <ac:chgData name="diana anishin" userId="aea7b1486b736546" providerId="LiveId" clId="{285D1926-E7C1-42DF-A54B-DA4C0CB37758}" dt="2022-07-01T07:17:30.860" v="273" actId="478"/>
          <ac:spMkLst>
            <pc:docMk/>
            <pc:sldMk cId="0" sldId="269"/>
            <ac:spMk id="3" creationId="{2B446A07-905D-1275-68CB-37F7D0FF4EFC}"/>
          </ac:spMkLst>
        </pc:spChg>
      </pc:sldChg>
      <pc:sldChg chg="addSp delSp modSp add mod chgLayout">
        <pc:chgData name="diana anishin" userId="aea7b1486b736546" providerId="LiveId" clId="{285D1926-E7C1-42DF-A54B-DA4C0CB37758}" dt="2022-07-01T06:30:42.128" v="130" actId="478"/>
        <pc:sldMkLst>
          <pc:docMk/>
          <pc:sldMk cId="3505765040" sldId="270"/>
        </pc:sldMkLst>
        <pc:spChg chg="add del mod ord">
          <ac:chgData name="diana anishin" userId="aea7b1486b736546" providerId="LiveId" clId="{285D1926-E7C1-42DF-A54B-DA4C0CB37758}" dt="2022-07-01T06:30:37.628" v="129" actId="478"/>
          <ac:spMkLst>
            <pc:docMk/>
            <pc:sldMk cId="3505765040" sldId="270"/>
            <ac:spMk id="2" creationId="{5A68BBE9-F647-5712-C5FD-4F0107AE273E}"/>
          </ac:spMkLst>
        </pc:spChg>
        <pc:spChg chg="add del mod">
          <ac:chgData name="diana anishin" userId="aea7b1486b736546" providerId="LiveId" clId="{285D1926-E7C1-42DF-A54B-DA4C0CB37758}" dt="2022-07-01T06:30:42.128" v="130" actId="478"/>
          <ac:spMkLst>
            <pc:docMk/>
            <pc:sldMk cId="3505765040" sldId="270"/>
            <ac:spMk id="3" creationId="{021BE5FF-CC38-844A-A053-7B1E5F57A8F3}"/>
          </ac:spMkLst>
        </pc:spChg>
      </pc:sldChg>
      <pc:sldChg chg="addSp delSp modSp add mod modClrScheme chgLayout">
        <pc:chgData name="diana anishin" userId="aea7b1486b736546" providerId="LiveId" clId="{285D1926-E7C1-42DF-A54B-DA4C0CB37758}" dt="2022-07-01T07:08:44.530" v="172" actId="478"/>
        <pc:sldMkLst>
          <pc:docMk/>
          <pc:sldMk cId="1867585659" sldId="271"/>
        </pc:sldMkLst>
        <pc:spChg chg="add del mod ord">
          <ac:chgData name="diana anishin" userId="aea7b1486b736546" providerId="LiveId" clId="{285D1926-E7C1-42DF-A54B-DA4C0CB37758}" dt="2022-07-01T07:08:44.530" v="172" actId="478"/>
          <ac:spMkLst>
            <pc:docMk/>
            <pc:sldMk cId="1867585659" sldId="271"/>
            <ac:spMk id="2" creationId="{1C8517A0-D08F-3AFF-DB38-2EEB8A6CC203}"/>
          </ac:spMkLst>
        </pc:spChg>
        <pc:spChg chg="add del mod">
          <ac:chgData name="diana anishin" userId="aea7b1486b736546" providerId="LiveId" clId="{285D1926-E7C1-42DF-A54B-DA4C0CB37758}" dt="2022-07-01T07:08:40.540" v="171" actId="478"/>
          <ac:spMkLst>
            <pc:docMk/>
            <pc:sldMk cId="1867585659" sldId="271"/>
            <ac:spMk id="3" creationId="{273F8257-1DE1-38D9-4ACA-D9C4CD0F8DE6}"/>
          </ac:spMkLst>
        </pc:spChg>
      </pc:sldChg>
      <pc:sldChg chg="addSp delSp modSp add mod modClrScheme chgLayout">
        <pc:chgData name="diana anishin" userId="aea7b1486b736546" providerId="LiveId" clId="{285D1926-E7C1-42DF-A54B-DA4C0CB37758}" dt="2022-07-01T06:31:31.282" v="138" actId="1076"/>
        <pc:sldMkLst>
          <pc:docMk/>
          <pc:sldMk cId="1205735898" sldId="272"/>
        </pc:sldMkLst>
        <pc:spChg chg="add del mod ord">
          <ac:chgData name="diana anishin" userId="aea7b1486b736546" providerId="LiveId" clId="{285D1926-E7C1-42DF-A54B-DA4C0CB37758}" dt="2022-07-01T06:31:16.723" v="135" actId="478"/>
          <ac:spMkLst>
            <pc:docMk/>
            <pc:sldMk cId="1205735898" sldId="272"/>
            <ac:spMk id="2" creationId="{30D11702-9AF9-01AB-100B-0C6C1C06C293}"/>
          </ac:spMkLst>
        </pc:spChg>
        <pc:spChg chg="add del mod">
          <ac:chgData name="diana anishin" userId="aea7b1486b736546" providerId="LiveId" clId="{285D1926-E7C1-42DF-A54B-DA4C0CB37758}" dt="2022-07-01T06:31:22.942" v="136" actId="478"/>
          <ac:spMkLst>
            <pc:docMk/>
            <pc:sldMk cId="1205735898" sldId="272"/>
            <ac:spMk id="3" creationId="{D692C3AC-4B41-CA7D-316F-39A47A00D40F}"/>
          </ac:spMkLst>
        </pc:spChg>
        <pc:spChg chg="mod">
          <ac:chgData name="diana anishin" userId="aea7b1486b736546" providerId="LiveId" clId="{285D1926-E7C1-42DF-A54B-DA4C0CB37758}" dt="2022-07-01T06:31:31.282" v="138" actId="1076"/>
          <ac:spMkLst>
            <pc:docMk/>
            <pc:sldMk cId="1205735898" sldId="272"/>
            <ac:spMk id="234" creationId="{00000000-0000-0000-0000-000000000000}"/>
          </ac:spMkLst>
        </pc:spChg>
      </pc:sldChg>
      <pc:sldChg chg="addSp delSp modSp add mod modClrScheme chgLayout">
        <pc:chgData name="diana anishin" userId="aea7b1486b736546" providerId="LiveId" clId="{285D1926-E7C1-42DF-A54B-DA4C0CB37758}" dt="2022-07-01T06:31:44.879" v="141" actId="122"/>
        <pc:sldMkLst>
          <pc:docMk/>
          <pc:sldMk cId="3423476179" sldId="273"/>
        </pc:sldMkLst>
        <pc:spChg chg="add del mod ord">
          <ac:chgData name="diana anishin" userId="aea7b1486b736546" providerId="LiveId" clId="{285D1926-E7C1-42DF-A54B-DA4C0CB37758}" dt="2022-07-01T06:31:36.901" v="139" actId="478"/>
          <ac:spMkLst>
            <pc:docMk/>
            <pc:sldMk cId="3423476179" sldId="273"/>
            <ac:spMk id="2" creationId="{4712E802-7A06-C12A-E71E-00908F8F8487}"/>
          </ac:spMkLst>
        </pc:spChg>
        <pc:spChg chg="add del mod">
          <ac:chgData name="diana anishin" userId="aea7b1486b736546" providerId="LiveId" clId="{285D1926-E7C1-42DF-A54B-DA4C0CB37758}" dt="2022-07-01T06:31:40.788" v="140" actId="478"/>
          <ac:spMkLst>
            <pc:docMk/>
            <pc:sldMk cId="3423476179" sldId="273"/>
            <ac:spMk id="3" creationId="{2FBDB956-D10F-6734-816E-376AA207BB35}"/>
          </ac:spMkLst>
        </pc:spChg>
        <pc:spChg chg="mod">
          <ac:chgData name="diana anishin" userId="aea7b1486b736546" providerId="LiveId" clId="{285D1926-E7C1-42DF-A54B-DA4C0CB37758}" dt="2022-07-01T06:31:44.879" v="141" actId="122"/>
          <ac:spMkLst>
            <pc:docMk/>
            <pc:sldMk cId="3423476179" sldId="273"/>
            <ac:spMk id="239" creationId="{00000000-0000-0000-0000-000000000000}"/>
          </ac:spMkLst>
        </pc:spChg>
      </pc:sldChg>
      <pc:sldChg chg="addSp delSp modSp add mod modClrScheme chgLayout">
        <pc:chgData name="diana anishin" userId="aea7b1486b736546" providerId="LiveId" clId="{285D1926-E7C1-42DF-A54B-DA4C0CB37758}" dt="2022-07-01T06:31:57.431" v="143" actId="478"/>
        <pc:sldMkLst>
          <pc:docMk/>
          <pc:sldMk cId="3762080074" sldId="274"/>
        </pc:sldMkLst>
        <pc:spChg chg="add del mod ord">
          <ac:chgData name="diana anishin" userId="aea7b1486b736546" providerId="LiveId" clId="{285D1926-E7C1-42DF-A54B-DA4C0CB37758}" dt="2022-07-01T06:31:50.554" v="142" actId="478"/>
          <ac:spMkLst>
            <pc:docMk/>
            <pc:sldMk cId="3762080074" sldId="274"/>
            <ac:spMk id="2" creationId="{5A3C04C5-CD70-27D1-F3A4-A520718B2CF0}"/>
          </ac:spMkLst>
        </pc:spChg>
        <pc:spChg chg="add del mod">
          <ac:chgData name="diana anishin" userId="aea7b1486b736546" providerId="LiveId" clId="{285D1926-E7C1-42DF-A54B-DA4C0CB37758}" dt="2022-07-01T06:31:57.431" v="143" actId="478"/>
          <ac:spMkLst>
            <pc:docMk/>
            <pc:sldMk cId="3762080074" sldId="274"/>
            <ac:spMk id="3" creationId="{67D8FC7D-8417-5BCC-E6FC-C0F2A6D1C22E}"/>
          </ac:spMkLst>
        </pc:spChg>
        <pc:spChg chg="mod">
          <ac:chgData name="diana anishin" userId="aea7b1486b736546" providerId="LiveId" clId="{285D1926-E7C1-42DF-A54B-DA4C0CB37758}" dt="2022-07-01T06:21:45.994" v="3" actId="27636"/>
          <ac:spMkLst>
            <pc:docMk/>
            <pc:sldMk cId="3762080074" sldId="274"/>
            <ac:spMk id="270" creationId="{00000000-0000-0000-0000-000000000000}"/>
          </ac:spMkLst>
        </pc:spChg>
      </pc:sldChg>
      <pc:sldChg chg="addSp delSp modSp add mod chgLayout">
        <pc:chgData name="diana anishin" userId="aea7b1486b736546" providerId="LiveId" clId="{285D1926-E7C1-42DF-A54B-DA4C0CB37758}" dt="2022-07-01T06:24:35.929" v="33" actId="1076"/>
        <pc:sldMkLst>
          <pc:docMk/>
          <pc:sldMk cId="0" sldId="275"/>
        </pc:sldMkLst>
        <pc:spChg chg="add del mod ord">
          <ac:chgData name="diana anishin" userId="aea7b1486b736546" providerId="LiveId" clId="{285D1926-E7C1-42DF-A54B-DA4C0CB37758}" dt="2022-07-01T06:24:31.419" v="32" actId="478"/>
          <ac:spMkLst>
            <pc:docMk/>
            <pc:sldMk cId="0" sldId="275"/>
            <ac:spMk id="2" creationId="{2DCDF07C-ED12-0937-04C1-C413DBD26A76}"/>
          </ac:spMkLst>
        </pc:spChg>
        <pc:spChg chg="add mod">
          <ac:chgData name="diana anishin" userId="aea7b1486b736546" providerId="LiveId" clId="{285D1926-E7C1-42DF-A54B-DA4C0CB37758}" dt="2022-07-01T06:24:35.929" v="33" actId="1076"/>
          <ac:spMkLst>
            <pc:docMk/>
            <pc:sldMk cId="0" sldId="275"/>
            <ac:spMk id="3" creationId="{37029872-3EE4-2B79-0537-6AFCD6B553DA}"/>
          </ac:spMkLst>
        </pc:spChg>
      </pc:sldChg>
      <pc:sldChg chg="addSp delSp modSp add mod modClrScheme chgLayout">
        <pc:chgData name="diana anishin" userId="aea7b1486b736546" providerId="LiveId" clId="{285D1926-E7C1-42DF-A54B-DA4C0CB37758}" dt="2022-07-01T06:28:09.215" v="71" actId="122"/>
        <pc:sldMkLst>
          <pc:docMk/>
          <pc:sldMk cId="0" sldId="277"/>
        </pc:sldMkLst>
        <pc:spChg chg="add mod ord">
          <ac:chgData name="diana anishin" userId="aea7b1486b736546" providerId="LiveId" clId="{285D1926-E7C1-42DF-A54B-DA4C0CB37758}" dt="2022-07-01T06:28:09.215" v="71" actId="122"/>
          <ac:spMkLst>
            <pc:docMk/>
            <pc:sldMk cId="0" sldId="277"/>
            <ac:spMk id="2" creationId="{4F9C73EA-4604-3188-E480-5E4DEDDD30BD}"/>
          </ac:spMkLst>
        </pc:spChg>
        <pc:spChg chg="add del mod">
          <ac:chgData name="diana anishin" userId="aea7b1486b736546" providerId="LiveId" clId="{285D1926-E7C1-42DF-A54B-DA4C0CB37758}" dt="2022-07-01T06:27:37.979" v="42" actId="478"/>
          <ac:spMkLst>
            <pc:docMk/>
            <pc:sldMk cId="0" sldId="277"/>
            <ac:spMk id="3" creationId="{7AC4E86B-CF73-CBD0-C410-B00C869962A7}"/>
          </ac:spMkLst>
        </pc:spChg>
        <pc:spChg chg="mod">
          <ac:chgData name="diana anishin" userId="aea7b1486b736546" providerId="LiveId" clId="{285D1926-E7C1-42DF-A54B-DA4C0CB37758}" dt="2022-07-01T06:27:55.081" v="48" actId="1076"/>
          <ac:spMkLst>
            <pc:docMk/>
            <pc:sldMk cId="0" sldId="277"/>
            <ac:spMk id="97" creationId="{00000000-0000-0000-0000-000000000000}"/>
          </ac:spMkLst>
        </pc:spChg>
        <pc:picChg chg="mod">
          <ac:chgData name="diana anishin" userId="aea7b1486b736546" providerId="LiveId" clId="{285D1926-E7C1-42DF-A54B-DA4C0CB37758}" dt="2022-07-01T06:27:52.233" v="47" actId="14100"/>
          <ac:picMkLst>
            <pc:docMk/>
            <pc:sldMk cId="0" sldId="277"/>
            <ac:picMk id="96" creationId="{00000000-0000-0000-0000-000000000000}"/>
          </ac:picMkLst>
        </pc:picChg>
      </pc:sldChg>
      <pc:sldChg chg="addSp delSp modSp add mod modClrScheme chgLayout">
        <pc:chgData name="diana anishin" userId="aea7b1486b736546" providerId="LiveId" clId="{285D1926-E7C1-42DF-A54B-DA4C0CB37758}" dt="2022-07-01T06:28:15.969" v="72" actId="478"/>
        <pc:sldMkLst>
          <pc:docMk/>
          <pc:sldMk cId="0" sldId="278"/>
        </pc:sldMkLst>
        <pc:spChg chg="add mod ord">
          <ac:chgData name="diana anishin" userId="aea7b1486b736546" providerId="LiveId" clId="{285D1926-E7C1-42DF-A54B-DA4C0CB37758}" dt="2022-07-01T06:22:07.432" v="7" actId="700"/>
          <ac:spMkLst>
            <pc:docMk/>
            <pc:sldMk cId="0" sldId="278"/>
            <ac:spMk id="2" creationId="{E92BF3F1-A2BB-5C49-1FF3-D3C9A64C495E}"/>
          </ac:spMkLst>
        </pc:spChg>
        <pc:spChg chg="add del mod">
          <ac:chgData name="diana anishin" userId="aea7b1486b736546" providerId="LiveId" clId="{285D1926-E7C1-42DF-A54B-DA4C0CB37758}" dt="2022-07-01T06:28:15.969" v="72" actId="478"/>
          <ac:spMkLst>
            <pc:docMk/>
            <pc:sldMk cId="0" sldId="278"/>
            <ac:spMk id="3" creationId="{C0911CBE-D47D-9A3A-0384-0B1568FDE357}"/>
          </ac:spMkLst>
        </pc:spChg>
      </pc:sldChg>
      <pc:sldChg chg="addSp delSp modSp add mod modClrScheme chgLayout">
        <pc:chgData name="diana anishin" userId="aea7b1486b736546" providerId="LiveId" clId="{285D1926-E7C1-42DF-A54B-DA4C0CB37758}" dt="2022-07-01T06:28:34.761" v="75" actId="1076"/>
        <pc:sldMkLst>
          <pc:docMk/>
          <pc:sldMk cId="0" sldId="279"/>
        </pc:sldMkLst>
        <pc:spChg chg="add del mod ord">
          <ac:chgData name="diana anishin" userId="aea7b1486b736546" providerId="LiveId" clId="{285D1926-E7C1-42DF-A54B-DA4C0CB37758}" dt="2022-07-01T06:28:26.374" v="73" actId="478"/>
          <ac:spMkLst>
            <pc:docMk/>
            <pc:sldMk cId="0" sldId="279"/>
            <ac:spMk id="2" creationId="{BDAF941B-C815-4261-DC02-58C35D5BB3BD}"/>
          </ac:spMkLst>
        </pc:spChg>
        <pc:spChg chg="add del mod">
          <ac:chgData name="diana anishin" userId="aea7b1486b736546" providerId="LiveId" clId="{285D1926-E7C1-42DF-A54B-DA4C0CB37758}" dt="2022-07-01T06:28:33.542" v="74" actId="478"/>
          <ac:spMkLst>
            <pc:docMk/>
            <pc:sldMk cId="0" sldId="279"/>
            <ac:spMk id="3" creationId="{0FB98577-786E-F369-EE21-7F3A01D739D2}"/>
          </ac:spMkLst>
        </pc:spChg>
        <pc:picChg chg="mod">
          <ac:chgData name="diana anishin" userId="aea7b1486b736546" providerId="LiveId" clId="{285D1926-E7C1-42DF-A54B-DA4C0CB37758}" dt="2022-07-01T06:28:34.761" v="75" actId="1076"/>
          <ac:picMkLst>
            <pc:docMk/>
            <pc:sldMk cId="0" sldId="279"/>
            <ac:picMk id="103" creationId="{00000000-0000-0000-0000-000000000000}"/>
          </ac:picMkLst>
        </pc:picChg>
      </pc:sldChg>
      <pc:sldChg chg="addSp delSp modSp add mod modClrScheme chgLayout">
        <pc:chgData name="diana anishin" userId="aea7b1486b736546" providerId="LiveId" clId="{285D1926-E7C1-42DF-A54B-DA4C0CB37758}" dt="2022-07-01T06:28:46.408" v="77" actId="478"/>
        <pc:sldMkLst>
          <pc:docMk/>
          <pc:sldMk cId="0" sldId="280"/>
        </pc:sldMkLst>
        <pc:spChg chg="add del mod ord">
          <ac:chgData name="diana anishin" userId="aea7b1486b736546" providerId="LiveId" clId="{285D1926-E7C1-42DF-A54B-DA4C0CB37758}" dt="2022-07-01T06:28:39.983" v="76" actId="478"/>
          <ac:spMkLst>
            <pc:docMk/>
            <pc:sldMk cId="0" sldId="280"/>
            <ac:spMk id="2" creationId="{572C0BC4-56C0-8828-4ED6-FF291723C820}"/>
          </ac:spMkLst>
        </pc:spChg>
        <pc:spChg chg="add del mod">
          <ac:chgData name="diana anishin" userId="aea7b1486b736546" providerId="LiveId" clId="{285D1926-E7C1-42DF-A54B-DA4C0CB37758}" dt="2022-07-01T06:28:46.408" v="77" actId="478"/>
          <ac:spMkLst>
            <pc:docMk/>
            <pc:sldMk cId="0" sldId="280"/>
            <ac:spMk id="3" creationId="{DEDA7D77-F6B6-0C2D-26A2-AF8CF70DE08A}"/>
          </ac:spMkLst>
        </pc:spChg>
      </pc:sldChg>
      <pc:sldChg chg="del">
        <pc:chgData name="diana anishin" userId="aea7b1486b736546" providerId="LiveId" clId="{285D1926-E7C1-42DF-A54B-DA4C0CB37758}" dt="2022-07-01T06:20:47.040" v="1" actId="47"/>
        <pc:sldMkLst>
          <pc:docMk/>
          <pc:sldMk cId="1146746744" sldId="280"/>
        </pc:sldMkLst>
      </pc:sldChg>
      <pc:sldChg chg="addSp delSp modSp add mod chgLayout">
        <pc:chgData name="diana anishin" userId="aea7b1486b736546" providerId="LiveId" clId="{285D1926-E7C1-42DF-A54B-DA4C0CB37758}" dt="2022-07-01T07:08:13.559" v="166" actId="1076"/>
        <pc:sldMkLst>
          <pc:docMk/>
          <pc:sldMk cId="1363719194" sldId="281"/>
        </pc:sldMkLst>
        <pc:spChg chg="mod ord">
          <ac:chgData name="diana anishin" userId="aea7b1486b736546" providerId="LiveId" clId="{285D1926-E7C1-42DF-A54B-DA4C0CB37758}" dt="2022-07-01T07:08:13.559" v="166" actId="1076"/>
          <ac:spMkLst>
            <pc:docMk/>
            <pc:sldMk cId="1363719194" sldId="281"/>
            <ac:spMk id="2" creationId="{2272202A-CB00-3ECE-9BB0-E98C829CDBC5}"/>
          </ac:spMkLst>
        </pc:spChg>
        <pc:spChg chg="add del mod">
          <ac:chgData name="diana anishin" userId="aea7b1486b736546" providerId="LiveId" clId="{285D1926-E7C1-42DF-A54B-DA4C0CB37758}" dt="2022-07-01T07:08:01.020" v="160" actId="478"/>
          <ac:spMkLst>
            <pc:docMk/>
            <pc:sldMk cId="1363719194" sldId="281"/>
            <ac:spMk id="3" creationId="{C48B34A8-2CE6-5829-0196-BEF8FF6105CD}"/>
          </ac:spMkLst>
        </pc:spChg>
        <pc:picChg chg="mod">
          <ac:chgData name="diana anishin" userId="aea7b1486b736546" providerId="LiveId" clId="{285D1926-E7C1-42DF-A54B-DA4C0CB37758}" dt="2022-07-01T07:08:07.694" v="164" actId="1076"/>
          <ac:picMkLst>
            <pc:docMk/>
            <pc:sldMk cId="1363719194" sldId="281"/>
            <ac:picMk id="5" creationId="{7621B5F7-C85C-4F19-EA49-0D7C916BF7E5}"/>
          </ac:picMkLst>
        </pc:picChg>
      </pc:sldChg>
      <pc:sldChg chg="modSp add mod modClrScheme chgLayout">
        <pc:chgData name="diana anishin" userId="aea7b1486b736546" providerId="LiveId" clId="{285D1926-E7C1-42DF-A54B-DA4C0CB37758}" dt="2022-07-01T07:08:34.280" v="170" actId="1076"/>
        <pc:sldMkLst>
          <pc:docMk/>
          <pc:sldMk cId="1235477862" sldId="282"/>
        </pc:sldMkLst>
        <pc:spChg chg="mod ord">
          <ac:chgData name="diana anishin" userId="aea7b1486b736546" providerId="LiveId" clId="{285D1926-E7C1-42DF-A54B-DA4C0CB37758}" dt="2022-07-01T07:08:34.280" v="170" actId="1076"/>
          <ac:spMkLst>
            <pc:docMk/>
            <pc:sldMk cId="1235477862" sldId="282"/>
            <ac:spMk id="2" creationId="{A4F397AE-C816-AA2F-A446-2856315BA161}"/>
          </ac:spMkLst>
        </pc:spChg>
        <pc:spChg chg="mod">
          <ac:chgData name="diana anishin" userId="aea7b1486b736546" providerId="LiveId" clId="{285D1926-E7C1-42DF-A54B-DA4C0CB37758}" dt="2022-07-01T07:08:31.181" v="169" actId="12"/>
          <ac:spMkLst>
            <pc:docMk/>
            <pc:sldMk cId="1235477862" sldId="282"/>
            <ac:spMk id="3" creationId="{414CD408-0968-8ABC-D64A-8C2971F6359B}"/>
          </ac:spMkLst>
        </pc:spChg>
      </pc:sldChg>
      <pc:sldChg chg="modSp add mod modClrScheme chgLayout">
        <pc:chgData name="diana anishin" userId="aea7b1486b736546" providerId="LiveId" clId="{285D1926-E7C1-42DF-A54B-DA4C0CB37758}" dt="2022-07-01T06:31:08.995" v="134" actId="255"/>
        <pc:sldMkLst>
          <pc:docMk/>
          <pc:sldMk cId="404272788" sldId="283"/>
        </pc:sldMkLst>
        <pc:spChg chg="mod ord">
          <ac:chgData name="diana anishin" userId="aea7b1486b736546" providerId="LiveId" clId="{285D1926-E7C1-42DF-A54B-DA4C0CB37758}" dt="2022-07-01T06:30:57.955" v="133" actId="1076"/>
          <ac:spMkLst>
            <pc:docMk/>
            <pc:sldMk cId="404272788" sldId="283"/>
            <ac:spMk id="2" creationId="{FFAE5FFB-E55A-8C6B-B571-3AAB9BB9F213}"/>
          </ac:spMkLst>
        </pc:spChg>
        <pc:spChg chg="mod">
          <ac:chgData name="diana anishin" userId="aea7b1486b736546" providerId="LiveId" clId="{285D1926-E7C1-42DF-A54B-DA4C0CB37758}" dt="2022-07-01T06:31:08.995" v="134" actId="255"/>
          <ac:spMkLst>
            <pc:docMk/>
            <pc:sldMk cId="404272788" sldId="283"/>
            <ac:spMk id="3" creationId="{18AD4212-F307-2B5D-981E-01339B839ACD}"/>
          </ac:spMkLst>
        </pc:spChg>
      </pc:sldChg>
      <pc:sldChg chg="modSp add mod modClrScheme chgLayout">
        <pc:chgData name="diana anishin" userId="aea7b1486b736546" providerId="LiveId" clId="{285D1926-E7C1-42DF-A54B-DA4C0CB37758}" dt="2022-07-01T07:08:55.730" v="174" actId="1076"/>
        <pc:sldMkLst>
          <pc:docMk/>
          <pc:sldMk cId="2584212352" sldId="284"/>
        </pc:sldMkLst>
        <pc:spChg chg="mod ord">
          <ac:chgData name="diana anishin" userId="aea7b1486b736546" providerId="LiveId" clId="{285D1926-E7C1-42DF-A54B-DA4C0CB37758}" dt="2022-07-01T07:08:55.730" v="174" actId="1076"/>
          <ac:spMkLst>
            <pc:docMk/>
            <pc:sldMk cId="2584212352" sldId="284"/>
            <ac:spMk id="2" creationId="{5DA26E42-28D1-74AF-332A-2933D2B08042}"/>
          </ac:spMkLst>
        </pc:spChg>
        <pc:spChg chg="mod">
          <ac:chgData name="diana anishin" userId="aea7b1486b736546" providerId="LiveId" clId="{285D1926-E7C1-42DF-A54B-DA4C0CB37758}" dt="2022-07-01T07:08:53.040" v="173" actId="1076"/>
          <ac:spMkLst>
            <pc:docMk/>
            <pc:sldMk cId="2584212352" sldId="284"/>
            <ac:spMk id="3" creationId="{262308B9-EAAB-FC0C-3940-2FC17A224E74}"/>
          </ac:spMkLst>
        </pc:spChg>
      </pc:sldChg>
      <pc:sldChg chg="modSp add mod modClrScheme chgLayout">
        <pc:chgData name="diana anishin" userId="aea7b1486b736546" providerId="LiveId" clId="{285D1926-E7C1-42DF-A54B-DA4C0CB37758}" dt="2022-07-01T07:09:08.280" v="177" actId="1076"/>
        <pc:sldMkLst>
          <pc:docMk/>
          <pc:sldMk cId="1610696502" sldId="285"/>
        </pc:sldMkLst>
        <pc:spChg chg="mod ord">
          <ac:chgData name="diana anishin" userId="aea7b1486b736546" providerId="LiveId" clId="{285D1926-E7C1-42DF-A54B-DA4C0CB37758}" dt="2022-07-01T07:09:08.280" v="177" actId="1076"/>
          <ac:spMkLst>
            <pc:docMk/>
            <pc:sldMk cId="1610696502" sldId="285"/>
            <ac:spMk id="2" creationId="{78AE1842-E51C-C821-9008-1CEB84AC5A31}"/>
          </ac:spMkLst>
        </pc:spChg>
        <pc:spChg chg="mod">
          <ac:chgData name="diana anishin" userId="aea7b1486b736546" providerId="LiveId" clId="{285D1926-E7C1-42DF-A54B-DA4C0CB37758}" dt="2022-07-01T07:09:02.700" v="175" actId="1076"/>
          <ac:spMkLst>
            <pc:docMk/>
            <pc:sldMk cId="1610696502" sldId="285"/>
            <ac:spMk id="3" creationId="{7610326E-270C-C5D4-57BF-95DF2F276520}"/>
          </ac:spMkLst>
        </pc:spChg>
      </pc:sldChg>
      <pc:sldChg chg="addSp delSp modSp add mod modClrScheme chgLayout">
        <pc:chgData name="diana anishin" userId="aea7b1486b736546" providerId="LiveId" clId="{285D1926-E7C1-42DF-A54B-DA4C0CB37758}" dt="2022-07-01T07:16:03.592" v="253" actId="14100"/>
        <pc:sldMkLst>
          <pc:docMk/>
          <pc:sldMk cId="3645923010" sldId="286"/>
        </pc:sldMkLst>
        <pc:spChg chg="mod ord">
          <ac:chgData name="diana anishin" userId="aea7b1486b736546" providerId="LiveId" clId="{285D1926-E7C1-42DF-A54B-DA4C0CB37758}" dt="2022-07-01T07:13:46.552" v="252" actId="14100"/>
          <ac:spMkLst>
            <pc:docMk/>
            <pc:sldMk cId="3645923010" sldId="286"/>
            <ac:spMk id="2" creationId="{9C935BE2-A11D-DA42-1D81-E1D22C48BDE3}"/>
          </ac:spMkLst>
        </pc:spChg>
        <pc:spChg chg="add del mod">
          <ac:chgData name="diana anishin" userId="aea7b1486b736546" providerId="LiveId" clId="{285D1926-E7C1-42DF-A54B-DA4C0CB37758}" dt="2022-07-01T07:13:11.120" v="240" actId="478"/>
          <ac:spMkLst>
            <pc:docMk/>
            <pc:sldMk cId="3645923010" sldId="286"/>
            <ac:spMk id="3" creationId="{07E98937-94C4-6930-F28E-E9FBF6CB01B3}"/>
          </ac:spMkLst>
        </pc:spChg>
        <pc:spChg chg="mod">
          <ac:chgData name="diana anishin" userId="aea7b1486b736546" providerId="LiveId" clId="{285D1926-E7C1-42DF-A54B-DA4C0CB37758}" dt="2022-07-01T07:13:29.900" v="246" actId="1076"/>
          <ac:spMkLst>
            <pc:docMk/>
            <pc:sldMk cId="3645923010" sldId="286"/>
            <ac:spMk id="39" creationId="{15A8EE9F-AE93-4A41-D529-A2C038A53473}"/>
          </ac:spMkLst>
        </pc:spChg>
        <pc:picChg chg="mod">
          <ac:chgData name="diana anishin" userId="aea7b1486b736546" providerId="LiveId" clId="{285D1926-E7C1-42DF-A54B-DA4C0CB37758}" dt="2022-07-01T07:13:19.710" v="244" actId="1076"/>
          <ac:picMkLst>
            <pc:docMk/>
            <pc:sldMk cId="3645923010" sldId="286"/>
            <ac:picMk id="4" creationId="{A7CE7915-0D04-54DE-2C01-0C678AA77BC0}"/>
          </ac:picMkLst>
        </pc:picChg>
        <pc:picChg chg="mod">
          <ac:chgData name="diana anishin" userId="aea7b1486b736546" providerId="LiveId" clId="{285D1926-E7C1-42DF-A54B-DA4C0CB37758}" dt="2022-07-01T07:13:16.840" v="242" actId="1076"/>
          <ac:picMkLst>
            <pc:docMk/>
            <pc:sldMk cId="3645923010" sldId="286"/>
            <ac:picMk id="8" creationId="{1B59185D-60F1-FDAE-5B15-AEF04FAE772E}"/>
          </ac:picMkLst>
        </pc:picChg>
        <pc:picChg chg="mod">
          <ac:chgData name="diana anishin" userId="aea7b1486b736546" providerId="LiveId" clId="{285D1926-E7C1-42DF-A54B-DA4C0CB37758}" dt="2022-07-01T07:13:18.311" v="243" actId="1076"/>
          <ac:picMkLst>
            <pc:docMk/>
            <pc:sldMk cId="3645923010" sldId="286"/>
            <ac:picMk id="10" creationId="{2FF4803B-E61E-27D8-32EE-2B576B1B6A89}"/>
          </ac:picMkLst>
        </pc:picChg>
        <pc:picChg chg="mod">
          <ac:chgData name="diana anishin" userId="aea7b1486b736546" providerId="LiveId" clId="{285D1926-E7C1-42DF-A54B-DA4C0CB37758}" dt="2022-07-01T07:16:03.592" v="253" actId="14100"/>
          <ac:picMkLst>
            <pc:docMk/>
            <pc:sldMk cId="3645923010" sldId="286"/>
            <ac:picMk id="37" creationId="{D1CC814A-194B-4C5C-A233-819AB712C396}"/>
          </ac:picMkLst>
        </pc:picChg>
      </pc:sldChg>
      <pc:sldChg chg="addSp delSp modSp add mod modClrScheme chgLayout">
        <pc:chgData name="diana anishin" userId="aea7b1486b736546" providerId="LiveId" clId="{285D1926-E7C1-42DF-A54B-DA4C0CB37758}" dt="2022-07-01T07:16:24.290" v="261" actId="14100"/>
        <pc:sldMkLst>
          <pc:docMk/>
          <pc:sldMk cId="253695116" sldId="287"/>
        </pc:sldMkLst>
        <pc:spChg chg="mod ord">
          <ac:chgData name="diana anishin" userId="aea7b1486b736546" providerId="LiveId" clId="{285D1926-E7C1-42DF-A54B-DA4C0CB37758}" dt="2022-07-01T07:16:24.290" v="261" actId="14100"/>
          <ac:spMkLst>
            <pc:docMk/>
            <pc:sldMk cId="253695116" sldId="287"/>
            <ac:spMk id="2" creationId="{76F53603-E7F5-3A2D-8930-555E85B77BE0}"/>
          </ac:spMkLst>
        </pc:spChg>
        <pc:spChg chg="add del mod">
          <ac:chgData name="diana anishin" userId="aea7b1486b736546" providerId="LiveId" clId="{285D1926-E7C1-42DF-A54B-DA4C0CB37758}" dt="2022-07-01T07:16:13.337" v="257" actId="478"/>
          <ac:spMkLst>
            <pc:docMk/>
            <pc:sldMk cId="253695116" sldId="287"/>
            <ac:spMk id="3" creationId="{81D5A9CC-AAD8-5868-CBFB-EFB38E82AA2C}"/>
          </ac:spMkLst>
        </pc:spChg>
        <pc:picChg chg="mod">
          <ac:chgData name="diana anishin" userId="aea7b1486b736546" providerId="LiveId" clId="{285D1926-E7C1-42DF-A54B-DA4C0CB37758}" dt="2022-07-01T07:16:19.620" v="260" actId="1076"/>
          <ac:picMkLst>
            <pc:docMk/>
            <pc:sldMk cId="253695116" sldId="287"/>
            <ac:picMk id="5" creationId="{ED600A49-9FC8-FC7F-F208-EBAF0D90B36A}"/>
          </ac:picMkLst>
        </pc:picChg>
      </pc:sldChg>
      <pc:sldChg chg="addSp delSp modSp add mod modClrScheme chgLayout">
        <pc:chgData name="diana anishin" userId="aea7b1486b736546" providerId="LiveId" clId="{285D1926-E7C1-42DF-A54B-DA4C0CB37758}" dt="2022-07-01T07:16:38.030" v="265" actId="1076"/>
        <pc:sldMkLst>
          <pc:docMk/>
          <pc:sldMk cId="636672161" sldId="288"/>
        </pc:sldMkLst>
        <pc:spChg chg="mod ord">
          <ac:chgData name="diana anishin" userId="aea7b1486b736546" providerId="LiveId" clId="{285D1926-E7C1-42DF-A54B-DA4C0CB37758}" dt="2022-07-01T07:16:38.030" v="265" actId="1076"/>
          <ac:spMkLst>
            <pc:docMk/>
            <pc:sldMk cId="636672161" sldId="288"/>
            <ac:spMk id="2" creationId="{93B46348-DA17-DA89-0E88-A75A02429618}"/>
          </ac:spMkLst>
        </pc:spChg>
        <pc:spChg chg="add del mod">
          <ac:chgData name="diana anishin" userId="aea7b1486b736546" providerId="LiveId" clId="{285D1926-E7C1-42DF-A54B-DA4C0CB37758}" dt="2022-07-01T07:16:33.211" v="264" actId="478"/>
          <ac:spMkLst>
            <pc:docMk/>
            <pc:sldMk cId="636672161" sldId="288"/>
            <ac:spMk id="3" creationId="{93C484EE-9F91-E6A4-14C0-C4E5664D0803}"/>
          </ac:spMkLst>
        </pc:spChg>
      </pc:sldChg>
      <pc:sldChg chg="modSp add mod modClrScheme chgLayout">
        <pc:chgData name="diana anishin" userId="aea7b1486b736546" providerId="LiveId" clId="{285D1926-E7C1-42DF-A54B-DA4C0CB37758}" dt="2022-07-01T06:24:14.178" v="30" actId="255"/>
        <pc:sldMkLst>
          <pc:docMk/>
          <pc:sldMk cId="4073521437" sldId="289"/>
        </pc:sldMkLst>
        <pc:spChg chg="mod ord">
          <ac:chgData name="diana anishin" userId="aea7b1486b736546" providerId="LiveId" clId="{285D1926-E7C1-42DF-A54B-DA4C0CB37758}" dt="2022-07-01T06:23:06.743" v="18" actId="1076"/>
          <ac:spMkLst>
            <pc:docMk/>
            <pc:sldMk cId="4073521437" sldId="289"/>
            <ac:spMk id="2" creationId="{0D8FC005-1FE0-7990-16BE-A804C66B4C9A}"/>
          </ac:spMkLst>
        </pc:spChg>
        <pc:spChg chg="mod">
          <ac:chgData name="diana anishin" userId="aea7b1486b736546" providerId="LiveId" clId="{285D1926-E7C1-42DF-A54B-DA4C0CB37758}" dt="2022-07-01T06:24:14.178" v="30" actId="255"/>
          <ac:spMkLst>
            <pc:docMk/>
            <pc:sldMk cId="4073521437" sldId="289"/>
            <ac:spMk id="3" creationId="{46C452E1-598D-6E86-CAB1-6D3D4161B325}"/>
          </ac:spMkLst>
        </pc:spChg>
      </pc:sldChg>
      <pc:sldChg chg="modSp add mod modClrScheme chgLayout">
        <pc:chgData name="diana anishin" userId="aea7b1486b736546" providerId="LiveId" clId="{285D1926-E7C1-42DF-A54B-DA4C0CB37758}" dt="2022-07-01T06:24:04.102" v="29" actId="255"/>
        <pc:sldMkLst>
          <pc:docMk/>
          <pc:sldMk cId="1184748783" sldId="290"/>
        </pc:sldMkLst>
        <pc:spChg chg="mod ord">
          <ac:chgData name="diana anishin" userId="aea7b1486b736546" providerId="LiveId" clId="{285D1926-E7C1-42DF-A54B-DA4C0CB37758}" dt="2022-07-01T06:23:54.046" v="28" actId="1076"/>
          <ac:spMkLst>
            <pc:docMk/>
            <pc:sldMk cId="1184748783" sldId="290"/>
            <ac:spMk id="2" creationId="{161CDAD9-1C72-0670-A992-4123F4F713D5}"/>
          </ac:spMkLst>
        </pc:spChg>
        <pc:spChg chg="mod">
          <ac:chgData name="diana anishin" userId="aea7b1486b736546" providerId="LiveId" clId="{285D1926-E7C1-42DF-A54B-DA4C0CB37758}" dt="2022-07-01T06:24:04.102" v="29" actId="255"/>
          <ac:spMkLst>
            <pc:docMk/>
            <pc:sldMk cId="1184748783" sldId="290"/>
            <ac:spMk id="3" creationId="{F637EA16-782F-9A76-6E1A-90A05536CF76}"/>
          </ac:spMkLst>
        </pc:spChg>
      </pc:sldChg>
      <pc:sldChg chg="modSp add mod modClrScheme chgLayout">
        <pc:chgData name="diana anishin" userId="aea7b1486b736546" providerId="LiveId" clId="{285D1926-E7C1-42DF-A54B-DA4C0CB37758}" dt="2022-07-01T07:17:04.762" v="269" actId="255"/>
        <pc:sldMkLst>
          <pc:docMk/>
          <pc:sldMk cId="2639595815" sldId="291"/>
        </pc:sldMkLst>
        <pc:spChg chg="mod ord">
          <ac:chgData name="diana anishin" userId="aea7b1486b736546" providerId="LiveId" clId="{285D1926-E7C1-42DF-A54B-DA4C0CB37758}" dt="2022-07-01T07:16:53.260" v="268" actId="1076"/>
          <ac:spMkLst>
            <pc:docMk/>
            <pc:sldMk cId="2639595815" sldId="291"/>
            <ac:spMk id="2" creationId="{A2E5B9AB-24CB-356F-2348-EEC90CC78469}"/>
          </ac:spMkLst>
        </pc:spChg>
        <pc:spChg chg="mod">
          <ac:chgData name="diana anishin" userId="aea7b1486b736546" providerId="LiveId" clId="{285D1926-E7C1-42DF-A54B-DA4C0CB37758}" dt="2022-07-01T07:17:04.762" v="269" actId="255"/>
          <ac:spMkLst>
            <pc:docMk/>
            <pc:sldMk cId="2639595815" sldId="291"/>
            <ac:spMk id="3" creationId="{61DA6B8A-045E-047D-8009-22F1EEEBA0AC}"/>
          </ac:spMkLst>
        </pc:spChg>
      </pc:sldChg>
      <pc:sldChg chg="addSp delSp modSp add mod modClrScheme chgLayout">
        <pc:chgData name="diana anishin" userId="aea7b1486b736546" providerId="LiveId" clId="{285D1926-E7C1-42DF-A54B-DA4C0CB37758}" dt="2022-07-01T06:33:06.993" v="154" actId="14100"/>
        <pc:sldMkLst>
          <pc:docMk/>
          <pc:sldMk cId="142078342" sldId="292"/>
        </pc:sldMkLst>
        <pc:spChg chg="add del mod">
          <ac:chgData name="diana anishin" userId="aea7b1486b736546" providerId="LiveId" clId="{285D1926-E7C1-42DF-A54B-DA4C0CB37758}" dt="2022-07-01T06:32:37.633" v="148" actId="478"/>
          <ac:spMkLst>
            <pc:docMk/>
            <pc:sldMk cId="142078342" sldId="292"/>
            <ac:spMk id="2" creationId="{F29A45CD-0C36-51B7-46F3-152B7878D26C}"/>
          </ac:spMkLst>
        </pc:spChg>
        <pc:spChg chg="del mod">
          <ac:chgData name="diana anishin" userId="aea7b1486b736546" providerId="LiveId" clId="{285D1926-E7C1-42DF-A54B-DA4C0CB37758}" dt="2022-07-01T06:32:14.049" v="146" actId="478"/>
          <ac:spMkLst>
            <pc:docMk/>
            <pc:sldMk cId="142078342" sldId="292"/>
            <ac:spMk id="84" creationId="{00000000-0000-0000-0000-000000000000}"/>
          </ac:spMkLst>
        </pc:spChg>
        <pc:spChg chg="mod ord">
          <ac:chgData name="diana anishin" userId="aea7b1486b736546" providerId="LiveId" clId="{285D1926-E7C1-42DF-A54B-DA4C0CB37758}" dt="2022-07-01T06:33:05.083" v="153" actId="1076"/>
          <ac:spMkLst>
            <pc:docMk/>
            <pc:sldMk cId="142078342" sldId="292"/>
            <ac:spMk id="85" creationId="{00000000-0000-0000-0000-000000000000}"/>
          </ac:spMkLst>
        </pc:spChg>
        <pc:spChg chg="mod">
          <ac:chgData name="diana anishin" userId="aea7b1486b736546" providerId="LiveId" clId="{285D1926-E7C1-42DF-A54B-DA4C0CB37758}" dt="2022-07-01T06:33:00.126" v="152" actId="14100"/>
          <ac:spMkLst>
            <pc:docMk/>
            <pc:sldMk cId="142078342" sldId="292"/>
            <ac:spMk id="86" creationId="{00000000-0000-0000-0000-000000000000}"/>
          </ac:spMkLst>
        </pc:spChg>
        <pc:spChg chg="del">
          <ac:chgData name="diana anishin" userId="aea7b1486b736546" providerId="LiveId" clId="{285D1926-E7C1-42DF-A54B-DA4C0CB37758}" dt="2022-07-01T06:22:07.432" v="7" actId="700"/>
          <ac:spMkLst>
            <pc:docMk/>
            <pc:sldMk cId="142078342" sldId="292"/>
            <ac:spMk id="87" creationId="{00000000-0000-0000-0000-000000000000}"/>
          </ac:spMkLst>
        </pc:spChg>
        <pc:picChg chg="mod">
          <ac:chgData name="diana anishin" userId="aea7b1486b736546" providerId="LiveId" clId="{285D1926-E7C1-42DF-A54B-DA4C0CB37758}" dt="2022-07-01T06:33:06.993" v="154" actId="14100"/>
          <ac:picMkLst>
            <pc:docMk/>
            <pc:sldMk cId="142078342" sldId="292"/>
            <ac:picMk id="88" creationId="{00000000-0000-0000-0000-000000000000}"/>
          </ac:picMkLst>
        </pc:picChg>
      </pc:sldChg>
      <pc:sldChg chg="delSp modSp add mod modClrScheme chgLayout">
        <pc:chgData name="diana anishin" userId="aea7b1486b736546" providerId="LiveId" clId="{285D1926-E7C1-42DF-A54B-DA4C0CB37758}" dt="2022-07-01T06:33:25.096" v="159" actId="1076"/>
        <pc:sldMkLst>
          <pc:docMk/>
          <pc:sldMk cId="537204519" sldId="293"/>
        </pc:sldMkLst>
        <pc:spChg chg="del mod">
          <ac:chgData name="diana anishin" userId="aea7b1486b736546" providerId="LiveId" clId="{285D1926-E7C1-42DF-A54B-DA4C0CB37758}" dt="2022-07-01T06:33:17.842" v="157" actId="478"/>
          <ac:spMkLst>
            <pc:docMk/>
            <pc:sldMk cId="537204519" sldId="293"/>
            <ac:spMk id="94" creationId="{00000000-0000-0000-0000-000000000000}"/>
          </ac:spMkLst>
        </pc:spChg>
        <pc:spChg chg="mod ord">
          <ac:chgData name="diana anishin" userId="aea7b1486b736546" providerId="LiveId" clId="{285D1926-E7C1-42DF-A54B-DA4C0CB37758}" dt="2022-07-01T06:33:25.096" v="159" actId="1076"/>
          <ac:spMkLst>
            <pc:docMk/>
            <pc:sldMk cId="537204519" sldId="293"/>
            <ac:spMk id="95" creationId="{00000000-0000-0000-0000-000000000000}"/>
          </ac:spMkLst>
        </pc:spChg>
        <pc:spChg chg="mod">
          <ac:chgData name="diana anishin" userId="aea7b1486b736546" providerId="LiveId" clId="{285D1926-E7C1-42DF-A54B-DA4C0CB37758}" dt="2022-07-01T06:33:22.173" v="158" actId="1076"/>
          <ac:spMkLst>
            <pc:docMk/>
            <pc:sldMk cId="537204519" sldId="293"/>
            <ac:spMk id="96" creationId="{00000000-0000-0000-0000-000000000000}"/>
          </ac:spMkLst>
        </pc:spChg>
      </pc:sldChg>
      <pc:sldChg chg="modSp add mod modClrScheme chgLayout">
        <pc:chgData name="diana anishin" userId="aea7b1486b736546" providerId="LiveId" clId="{285D1926-E7C1-42DF-A54B-DA4C0CB37758}" dt="2022-07-01T07:09:19.960" v="179" actId="1076"/>
        <pc:sldMkLst>
          <pc:docMk/>
          <pc:sldMk cId="3240775907" sldId="294"/>
        </pc:sldMkLst>
        <pc:spChg chg="mod ord">
          <ac:chgData name="diana anishin" userId="aea7b1486b736546" providerId="LiveId" clId="{285D1926-E7C1-42DF-A54B-DA4C0CB37758}" dt="2022-07-01T07:09:19.960" v="179" actId="1076"/>
          <ac:spMkLst>
            <pc:docMk/>
            <pc:sldMk cId="3240775907" sldId="294"/>
            <ac:spMk id="101" creationId="{00000000-0000-0000-0000-000000000000}"/>
          </ac:spMkLst>
        </pc:spChg>
        <pc:spChg chg="mod">
          <ac:chgData name="diana anishin" userId="aea7b1486b736546" providerId="LiveId" clId="{285D1926-E7C1-42DF-A54B-DA4C0CB37758}" dt="2022-07-01T07:09:16.480" v="178" actId="1076"/>
          <ac:spMkLst>
            <pc:docMk/>
            <pc:sldMk cId="3240775907" sldId="294"/>
            <ac:spMk id="102" creationId="{00000000-0000-0000-0000-000000000000}"/>
          </ac:spMkLst>
        </pc:spChg>
      </pc:sldChg>
      <pc:sldChg chg="addSp delSp modSp add mod modClrScheme chgLayout">
        <pc:chgData name="diana anishin" userId="aea7b1486b736546" providerId="LiveId" clId="{285D1926-E7C1-42DF-A54B-DA4C0CB37758}" dt="2022-07-01T07:09:32.080" v="184" actId="14100"/>
        <pc:sldMkLst>
          <pc:docMk/>
          <pc:sldMk cId="4215793638" sldId="295"/>
        </pc:sldMkLst>
        <pc:spChg chg="add del mod">
          <ac:chgData name="diana anishin" userId="aea7b1486b736546" providerId="LiveId" clId="{285D1926-E7C1-42DF-A54B-DA4C0CB37758}" dt="2022-07-01T07:09:24.100" v="180" actId="478"/>
          <ac:spMkLst>
            <pc:docMk/>
            <pc:sldMk cId="4215793638" sldId="295"/>
            <ac:spMk id="2" creationId="{7CFBF8F2-48C3-84A6-C60C-3F3C18125FFB}"/>
          </ac:spMkLst>
        </pc:spChg>
        <pc:spChg chg="mod ord">
          <ac:chgData name="diana anishin" userId="aea7b1486b736546" providerId="LiveId" clId="{285D1926-E7C1-42DF-A54B-DA4C0CB37758}" dt="2022-07-01T07:09:32.080" v="184" actId="14100"/>
          <ac:spMkLst>
            <pc:docMk/>
            <pc:sldMk cId="4215793638" sldId="295"/>
            <ac:spMk id="4" creationId="{A13F685B-F1B2-2D4C-1CF9-475BA6618951}"/>
          </ac:spMkLst>
        </pc:spChg>
        <pc:picChg chg="mod">
          <ac:chgData name="diana anishin" userId="aea7b1486b736546" providerId="LiveId" clId="{285D1926-E7C1-42DF-A54B-DA4C0CB37758}" dt="2022-07-01T07:09:27.150" v="182" actId="1076"/>
          <ac:picMkLst>
            <pc:docMk/>
            <pc:sldMk cId="4215793638" sldId="295"/>
            <ac:picMk id="108" creationId="{00000000-0000-0000-0000-000000000000}"/>
          </ac:picMkLst>
        </pc:picChg>
      </pc:sldChg>
      <pc:sldChg chg="addSp delSp modSp add mod modClrScheme chgLayout">
        <pc:chgData name="diana anishin" userId="aea7b1486b736546" providerId="LiveId" clId="{285D1926-E7C1-42DF-A54B-DA4C0CB37758}" dt="2022-07-01T07:09:49.161" v="190" actId="14100"/>
        <pc:sldMkLst>
          <pc:docMk/>
          <pc:sldMk cId="3399102211" sldId="296"/>
        </pc:sldMkLst>
        <pc:spChg chg="mod ord">
          <ac:chgData name="diana anishin" userId="aea7b1486b736546" providerId="LiveId" clId="{285D1926-E7C1-42DF-A54B-DA4C0CB37758}" dt="2022-07-01T07:09:49.161" v="190" actId="14100"/>
          <ac:spMkLst>
            <pc:docMk/>
            <pc:sldMk cId="3399102211" sldId="296"/>
            <ac:spMk id="2" creationId="{62464310-5A76-29E8-B788-A62CDEFEB43D}"/>
          </ac:spMkLst>
        </pc:spChg>
        <pc:spChg chg="add del mod">
          <ac:chgData name="diana anishin" userId="aea7b1486b736546" providerId="LiveId" clId="{285D1926-E7C1-42DF-A54B-DA4C0CB37758}" dt="2022-07-01T07:09:41.841" v="187" actId="478"/>
          <ac:spMkLst>
            <pc:docMk/>
            <pc:sldMk cId="3399102211" sldId="296"/>
            <ac:spMk id="3" creationId="{E9D39088-A44A-0685-4DD0-0F6C97110D17}"/>
          </ac:spMkLst>
        </pc:spChg>
        <pc:picChg chg="add del mod">
          <ac:chgData name="diana anishin" userId="aea7b1486b736546" providerId="LiveId" clId="{285D1926-E7C1-42DF-A54B-DA4C0CB37758}" dt="2022-07-01T07:09:44.770" v="188" actId="1076"/>
          <ac:picMkLst>
            <pc:docMk/>
            <pc:sldMk cId="3399102211" sldId="296"/>
            <ac:picMk id="115" creationId="{00000000-0000-0000-0000-000000000000}"/>
          </ac:picMkLst>
        </pc:picChg>
      </pc:sldChg>
      <pc:sldChg chg="addSp delSp modSp add mod modClrScheme chgLayout">
        <pc:chgData name="diana anishin" userId="aea7b1486b736546" providerId="LiveId" clId="{285D1926-E7C1-42DF-A54B-DA4C0CB37758}" dt="2022-07-01T07:10:06.730" v="195" actId="1076"/>
        <pc:sldMkLst>
          <pc:docMk/>
          <pc:sldMk cId="948923483" sldId="299"/>
        </pc:sldMkLst>
        <pc:spChg chg="mod ord">
          <ac:chgData name="diana anishin" userId="aea7b1486b736546" providerId="LiveId" clId="{285D1926-E7C1-42DF-A54B-DA4C0CB37758}" dt="2022-07-01T07:10:06.730" v="195" actId="1076"/>
          <ac:spMkLst>
            <pc:docMk/>
            <pc:sldMk cId="948923483" sldId="299"/>
            <ac:spMk id="2" creationId="{80696B2E-CD01-943A-9781-8D04FBB64C1C}"/>
          </ac:spMkLst>
        </pc:spChg>
        <pc:spChg chg="add del mod">
          <ac:chgData name="diana anishin" userId="aea7b1486b736546" providerId="LiveId" clId="{285D1926-E7C1-42DF-A54B-DA4C0CB37758}" dt="2022-07-01T07:10:02.870" v="193" actId="478"/>
          <ac:spMkLst>
            <pc:docMk/>
            <pc:sldMk cId="948923483" sldId="299"/>
            <ac:spMk id="3" creationId="{F9CB6809-63C5-B9DC-EFFD-77FD7F5F835E}"/>
          </ac:spMkLst>
        </pc:spChg>
        <pc:spChg chg="del mod ord">
          <ac:chgData name="diana anishin" userId="aea7b1486b736546" providerId="LiveId" clId="{285D1926-E7C1-42DF-A54B-DA4C0CB37758}" dt="2022-07-01T06:22:07.432" v="7" actId="700"/>
          <ac:spMkLst>
            <pc:docMk/>
            <pc:sldMk cId="948923483" sldId="299"/>
            <ac:spMk id="132" creationId="{00000000-0000-0000-0000-000000000000}"/>
          </ac:spMkLst>
        </pc:spChg>
        <pc:picChg chg="mod">
          <ac:chgData name="diana anishin" userId="aea7b1486b736546" providerId="LiveId" clId="{285D1926-E7C1-42DF-A54B-DA4C0CB37758}" dt="2022-07-01T07:10:04.560" v="194" actId="1076"/>
          <ac:picMkLst>
            <pc:docMk/>
            <pc:sldMk cId="948923483" sldId="299"/>
            <ac:picMk id="133" creationId="{00000000-0000-0000-0000-000000000000}"/>
          </ac:picMkLst>
        </pc:picChg>
      </pc:sldChg>
      <pc:sldChg chg="delSp modSp add mod modClrScheme chgLayout">
        <pc:chgData name="diana anishin" userId="aea7b1486b736546" providerId="LiveId" clId="{285D1926-E7C1-42DF-A54B-DA4C0CB37758}" dt="2022-07-01T07:10:21.670" v="199" actId="1076"/>
        <pc:sldMkLst>
          <pc:docMk/>
          <pc:sldMk cId="2442349641" sldId="300"/>
        </pc:sldMkLst>
        <pc:spChg chg="del mod">
          <ac:chgData name="diana anishin" userId="aea7b1486b736546" providerId="LiveId" clId="{285D1926-E7C1-42DF-A54B-DA4C0CB37758}" dt="2022-07-01T07:10:16.720" v="197" actId="478"/>
          <ac:spMkLst>
            <pc:docMk/>
            <pc:sldMk cId="2442349641" sldId="300"/>
            <ac:spMk id="138" creationId="{00000000-0000-0000-0000-000000000000}"/>
          </ac:spMkLst>
        </pc:spChg>
        <pc:spChg chg="mod ord">
          <ac:chgData name="diana anishin" userId="aea7b1486b736546" providerId="LiveId" clId="{285D1926-E7C1-42DF-A54B-DA4C0CB37758}" dt="2022-07-01T07:10:21.670" v="199" actId="1076"/>
          <ac:spMkLst>
            <pc:docMk/>
            <pc:sldMk cId="2442349641" sldId="300"/>
            <ac:spMk id="139" creationId="{00000000-0000-0000-0000-000000000000}"/>
          </ac:spMkLst>
        </pc:spChg>
        <pc:spChg chg="mod">
          <ac:chgData name="diana anishin" userId="aea7b1486b736546" providerId="LiveId" clId="{285D1926-E7C1-42DF-A54B-DA4C0CB37758}" dt="2022-07-01T07:10:19.063" v="198" actId="1076"/>
          <ac:spMkLst>
            <pc:docMk/>
            <pc:sldMk cId="2442349641" sldId="300"/>
            <ac:spMk id="140" creationId="{00000000-0000-0000-0000-000000000000}"/>
          </ac:spMkLst>
        </pc:spChg>
      </pc:sldChg>
      <pc:sldChg chg="addSp delSp modSp add mod modClrScheme chgLayout">
        <pc:chgData name="diana anishin" userId="aea7b1486b736546" providerId="LiveId" clId="{285D1926-E7C1-42DF-A54B-DA4C0CB37758}" dt="2022-07-01T07:10:32.290" v="202" actId="1076"/>
        <pc:sldMkLst>
          <pc:docMk/>
          <pc:sldMk cId="1886770068" sldId="301"/>
        </pc:sldMkLst>
        <pc:spChg chg="mod ord">
          <ac:chgData name="diana anishin" userId="aea7b1486b736546" providerId="LiveId" clId="{285D1926-E7C1-42DF-A54B-DA4C0CB37758}" dt="2022-07-01T07:10:32.290" v="202" actId="1076"/>
          <ac:spMkLst>
            <pc:docMk/>
            <pc:sldMk cId="1886770068" sldId="301"/>
            <ac:spMk id="2" creationId="{9B281F25-12CE-2F02-ABE6-DE19444F7B9B}"/>
          </ac:spMkLst>
        </pc:spChg>
        <pc:spChg chg="add del mod">
          <ac:chgData name="diana anishin" userId="aea7b1486b736546" providerId="LiveId" clId="{285D1926-E7C1-42DF-A54B-DA4C0CB37758}" dt="2022-07-01T07:10:27.300" v="200" actId="478"/>
          <ac:spMkLst>
            <pc:docMk/>
            <pc:sldMk cId="1886770068" sldId="301"/>
            <ac:spMk id="3" creationId="{FA407441-35EF-9D25-6C53-691463A515D0}"/>
          </ac:spMkLst>
        </pc:spChg>
        <pc:spChg chg="del mod ord">
          <ac:chgData name="diana anishin" userId="aea7b1486b736546" providerId="LiveId" clId="{285D1926-E7C1-42DF-A54B-DA4C0CB37758}" dt="2022-07-01T06:22:07.432" v="7" actId="700"/>
          <ac:spMkLst>
            <pc:docMk/>
            <pc:sldMk cId="1886770068" sldId="301"/>
            <ac:spMk id="145" creationId="{00000000-0000-0000-0000-000000000000}"/>
          </ac:spMkLst>
        </pc:spChg>
        <pc:picChg chg="mod">
          <ac:chgData name="diana anishin" userId="aea7b1486b736546" providerId="LiveId" clId="{285D1926-E7C1-42DF-A54B-DA4C0CB37758}" dt="2022-07-01T07:10:29.960" v="201" actId="14100"/>
          <ac:picMkLst>
            <pc:docMk/>
            <pc:sldMk cId="1886770068" sldId="301"/>
            <ac:picMk id="146" creationId="{00000000-0000-0000-0000-000000000000}"/>
          </ac:picMkLst>
        </pc:picChg>
      </pc:sldChg>
      <pc:sldChg chg="modSp add mod modClrScheme chgLayout">
        <pc:chgData name="diana anishin" userId="aea7b1486b736546" providerId="LiveId" clId="{285D1926-E7C1-42DF-A54B-DA4C0CB37758}" dt="2022-07-01T07:11:23.061" v="216" actId="20577"/>
        <pc:sldMkLst>
          <pc:docMk/>
          <pc:sldMk cId="926489633" sldId="302"/>
        </pc:sldMkLst>
        <pc:spChg chg="mod ord">
          <ac:chgData name="diana anishin" userId="aea7b1486b736546" providerId="LiveId" clId="{285D1926-E7C1-42DF-A54B-DA4C0CB37758}" dt="2022-07-01T07:11:23.061" v="216" actId="20577"/>
          <ac:spMkLst>
            <pc:docMk/>
            <pc:sldMk cId="926489633" sldId="302"/>
            <ac:spMk id="151" creationId="{00000000-0000-0000-0000-000000000000}"/>
          </ac:spMkLst>
        </pc:spChg>
        <pc:spChg chg="mod">
          <ac:chgData name="diana anishin" userId="aea7b1486b736546" providerId="LiveId" clId="{285D1926-E7C1-42DF-A54B-DA4C0CB37758}" dt="2022-07-01T07:11:19.930" v="215" actId="20577"/>
          <ac:spMkLst>
            <pc:docMk/>
            <pc:sldMk cId="926489633" sldId="302"/>
            <ac:spMk id="152" creationId="{00000000-0000-0000-0000-000000000000}"/>
          </ac:spMkLst>
        </pc:spChg>
      </pc:sldChg>
      <pc:sldChg chg="addSp delSp modSp add mod modClrScheme chgLayout">
        <pc:chgData name="diana anishin" userId="aea7b1486b736546" providerId="LiveId" clId="{285D1926-E7C1-42DF-A54B-DA4C0CB37758}" dt="2022-07-01T07:11:50.480" v="220" actId="14100"/>
        <pc:sldMkLst>
          <pc:docMk/>
          <pc:sldMk cId="2541366226" sldId="303"/>
        </pc:sldMkLst>
        <pc:spChg chg="mod ord">
          <ac:chgData name="diana anishin" userId="aea7b1486b736546" providerId="LiveId" clId="{285D1926-E7C1-42DF-A54B-DA4C0CB37758}" dt="2022-07-01T07:11:50.480" v="220" actId="14100"/>
          <ac:spMkLst>
            <pc:docMk/>
            <pc:sldMk cId="2541366226" sldId="303"/>
            <ac:spMk id="2" creationId="{65FAC3E9-FE36-7516-816B-B3E7FA4AB01B}"/>
          </ac:spMkLst>
        </pc:spChg>
        <pc:spChg chg="add del mod">
          <ac:chgData name="diana anishin" userId="aea7b1486b736546" providerId="LiveId" clId="{285D1926-E7C1-42DF-A54B-DA4C0CB37758}" dt="2022-07-01T07:11:38.851" v="217" actId="478"/>
          <ac:spMkLst>
            <pc:docMk/>
            <pc:sldMk cId="2541366226" sldId="303"/>
            <ac:spMk id="3" creationId="{A0ADEE09-ACBA-539F-B771-87D9A38A8658}"/>
          </ac:spMkLst>
        </pc:spChg>
        <pc:spChg chg="del mod ord">
          <ac:chgData name="diana anishin" userId="aea7b1486b736546" providerId="LiveId" clId="{285D1926-E7C1-42DF-A54B-DA4C0CB37758}" dt="2022-07-01T06:22:07.432" v="7" actId="700"/>
          <ac:spMkLst>
            <pc:docMk/>
            <pc:sldMk cId="2541366226" sldId="303"/>
            <ac:spMk id="157" creationId="{00000000-0000-0000-0000-000000000000}"/>
          </ac:spMkLst>
        </pc:spChg>
        <pc:picChg chg="mod">
          <ac:chgData name="diana anishin" userId="aea7b1486b736546" providerId="LiveId" clId="{285D1926-E7C1-42DF-A54B-DA4C0CB37758}" dt="2022-07-01T07:11:41.980" v="218" actId="1076"/>
          <ac:picMkLst>
            <pc:docMk/>
            <pc:sldMk cId="2541366226" sldId="303"/>
            <ac:picMk id="158" creationId="{00000000-0000-0000-0000-000000000000}"/>
          </ac:picMkLst>
        </pc:picChg>
      </pc:sldChg>
      <pc:sldChg chg="addSp delSp modSp add mod modClrScheme chgLayout">
        <pc:chgData name="diana anishin" userId="aea7b1486b736546" providerId="LiveId" clId="{285D1926-E7C1-42DF-A54B-DA4C0CB37758}" dt="2022-07-01T07:12:00.840" v="224" actId="1076"/>
        <pc:sldMkLst>
          <pc:docMk/>
          <pc:sldMk cId="683420361" sldId="304"/>
        </pc:sldMkLst>
        <pc:spChg chg="mod ord">
          <ac:chgData name="diana anishin" userId="aea7b1486b736546" providerId="LiveId" clId="{285D1926-E7C1-42DF-A54B-DA4C0CB37758}" dt="2022-07-01T07:12:00.840" v="224" actId="1076"/>
          <ac:spMkLst>
            <pc:docMk/>
            <pc:sldMk cId="683420361" sldId="304"/>
            <ac:spMk id="2" creationId="{0A28F7B5-6FB1-B2F2-A356-540CD0F066A2}"/>
          </ac:spMkLst>
        </pc:spChg>
        <pc:spChg chg="add del mod">
          <ac:chgData name="diana anishin" userId="aea7b1486b736546" providerId="LiveId" clId="{285D1926-E7C1-42DF-A54B-DA4C0CB37758}" dt="2022-07-01T07:11:55.760" v="221" actId="478"/>
          <ac:spMkLst>
            <pc:docMk/>
            <pc:sldMk cId="683420361" sldId="304"/>
            <ac:spMk id="3" creationId="{AAA11AEE-E32A-7D18-D0D3-44B383315138}"/>
          </ac:spMkLst>
        </pc:spChg>
        <pc:spChg chg="del mod ord">
          <ac:chgData name="diana anishin" userId="aea7b1486b736546" providerId="LiveId" clId="{285D1926-E7C1-42DF-A54B-DA4C0CB37758}" dt="2022-07-01T06:22:07.432" v="7" actId="700"/>
          <ac:spMkLst>
            <pc:docMk/>
            <pc:sldMk cId="683420361" sldId="304"/>
            <ac:spMk id="164" creationId="{00000000-0000-0000-0000-000000000000}"/>
          </ac:spMkLst>
        </pc:spChg>
        <pc:picChg chg="mod">
          <ac:chgData name="diana anishin" userId="aea7b1486b736546" providerId="LiveId" clId="{285D1926-E7C1-42DF-A54B-DA4C0CB37758}" dt="2022-07-01T07:11:58.691" v="223" actId="14100"/>
          <ac:picMkLst>
            <pc:docMk/>
            <pc:sldMk cId="683420361" sldId="304"/>
            <ac:picMk id="165" creationId="{00000000-0000-0000-0000-000000000000}"/>
          </ac:picMkLst>
        </pc:picChg>
      </pc:sldChg>
      <pc:sldChg chg="addSp delSp modSp add mod modClrScheme chgLayout">
        <pc:chgData name="diana anishin" userId="aea7b1486b736546" providerId="LiveId" clId="{285D1926-E7C1-42DF-A54B-DA4C0CB37758}" dt="2022-07-01T07:12:11.690" v="227" actId="478"/>
        <pc:sldMkLst>
          <pc:docMk/>
          <pc:sldMk cId="1250154996" sldId="305"/>
        </pc:sldMkLst>
        <pc:spChg chg="add del mod">
          <ac:chgData name="diana anishin" userId="aea7b1486b736546" providerId="LiveId" clId="{285D1926-E7C1-42DF-A54B-DA4C0CB37758}" dt="2022-07-01T07:12:11.690" v="227" actId="478"/>
          <ac:spMkLst>
            <pc:docMk/>
            <pc:sldMk cId="1250154996" sldId="305"/>
            <ac:spMk id="2" creationId="{C6FD3C9F-9A1F-B2DB-93E9-FEC82F9D79CB}"/>
          </ac:spMkLst>
        </pc:spChg>
        <pc:spChg chg="mod ord">
          <ac:chgData name="diana anishin" userId="aea7b1486b736546" providerId="LiveId" clId="{285D1926-E7C1-42DF-A54B-DA4C0CB37758}" dt="2022-07-01T07:12:06.890" v="225" actId="1076"/>
          <ac:spMkLst>
            <pc:docMk/>
            <pc:sldMk cId="1250154996" sldId="305"/>
            <ac:spMk id="170" creationId="{00000000-0000-0000-0000-000000000000}"/>
          </ac:spMkLst>
        </pc:spChg>
        <pc:spChg chg="del mod">
          <ac:chgData name="diana anishin" userId="aea7b1486b736546" providerId="LiveId" clId="{285D1926-E7C1-42DF-A54B-DA4C0CB37758}" dt="2022-07-01T06:22:07.432" v="7" actId="700"/>
          <ac:spMkLst>
            <pc:docMk/>
            <pc:sldMk cId="1250154996" sldId="305"/>
            <ac:spMk id="171" creationId="{00000000-0000-0000-0000-000000000000}"/>
          </ac:spMkLst>
        </pc:spChg>
      </pc:sldChg>
      <pc:sldChg chg="modSp add mod modClrScheme chgLayout">
        <pc:chgData name="diana anishin" userId="aea7b1486b736546" providerId="LiveId" clId="{285D1926-E7C1-42DF-A54B-DA4C0CB37758}" dt="2022-07-01T07:12:41.820" v="234" actId="1076"/>
        <pc:sldMkLst>
          <pc:docMk/>
          <pc:sldMk cId="1047313847" sldId="306"/>
        </pc:sldMkLst>
        <pc:spChg chg="mod ord">
          <ac:chgData name="diana anishin" userId="aea7b1486b736546" providerId="LiveId" clId="{285D1926-E7C1-42DF-A54B-DA4C0CB37758}" dt="2022-07-01T07:12:24.950" v="229" actId="1076"/>
          <ac:spMkLst>
            <pc:docMk/>
            <pc:sldMk cId="1047313847" sldId="306"/>
            <ac:spMk id="178" creationId="{00000000-0000-0000-0000-000000000000}"/>
          </ac:spMkLst>
        </pc:spChg>
        <pc:spChg chg="mod">
          <ac:chgData name="diana anishin" userId="aea7b1486b736546" providerId="LiveId" clId="{285D1926-E7C1-42DF-A54B-DA4C0CB37758}" dt="2022-07-01T07:12:41.820" v="234" actId="1076"/>
          <ac:spMkLst>
            <pc:docMk/>
            <pc:sldMk cId="1047313847" sldId="306"/>
            <ac:spMk id="179" creationId="{00000000-0000-0000-0000-000000000000}"/>
          </ac:spMkLst>
        </pc:spChg>
        <pc:picChg chg="mod">
          <ac:chgData name="diana anishin" userId="aea7b1486b736546" providerId="LiveId" clId="{285D1926-E7C1-42DF-A54B-DA4C0CB37758}" dt="2022-07-01T07:12:36.933" v="232" actId="1076"/>
          <ac:picMkLst>
            <pc:docMk/>
            <pc:sldMk cId="1047313847" sldId="306"/>
            <ac:picMk id="180" creationId="{00000000-0000-0000-0000-000000000000}"/>
          </ac:picMkLst>
        </pc:picChg>
      </pc:sldChg>
      <pc:sldChg chg="modSp add mod modClrScheme chgLayout">
        <pc:chgData name="diana anishin" userId="aea7b1486b736546" providerId="LiveId" clId="{285D1926-E7C1-42DF-A54B-DA4C0CB37758}" dt="2022-07-01T07:12:55.623" v="237" actId="1076"/>
        <pc:sldMkLst>
          <pc:docMk/>
          <pc:sldMk cId="3634115292" sldId="307"/>
        </pc:sldMkLst>
        <pc:spChg chg="mod ord">
          <ac:chgData name="diana anishin" userId="aea7b1486b736546" providerId="LiveId" clId="{285D1926-E7C1-42DF-A54B-DA4C0CB37758}" dt="2022-07-01T07:12:55.623" v="237" actId="1076"/>
          <ac:spMkLst>
            <pc:docMk/>
            <pc:sldMk cId="3634115292" sldId="307"/>
            <ac:spMk id="187" creationId="{00000000-0000-0000-0000-000000000000}"/>
          </ac:spMkLst>
        </pc:spChg>
        <pc:spChg chg="mod">
          <ac:chgData name="diana anishin" userId="aea7b1486b736546" providerId="LiveId" clId="{285D1926-E7C1-42DF-A54B-DA4C0CB37758}" dt="2022-07-01T07:12:52.640" v="236" actId="1076"/>
          <ac:spMkLst>
            <pc:docMk/>
            <pc:sldMk cId="3634115292" sldId="307"/>
            <ac:spMk id="188" creationId="{00000000-0000-0000-0000-000000000000}"/>
          </ac:spMkLst>
        </pc:spChg>
      </pc:sldChg>
      <pc:sldChg chg="addSp delSp modSp add mod modClrScheme chgLayout">
        <pc:chgData name="diana anishin" userId="aea7b1486b736546" providerId="LiveId" clId="{285D1926-E7C1-42DF-A54B-DA4C0CB37758}" dt="2022-07-01T07:13:04.671" v="239" actId="1076"/>
        <pc:sldMkLst>
          <pc:docMk/>
          <pc:sldMk cId="3784814921" sldId="308"/>
        </pc:sldMkLst>
        <pc:spChg chg="add del mod">
          <ac:chgData name="diana anishin" userId="aea7b1486b736546" providerId="LiveId" clId="{285D1926-E7C1-42DF-A54B-DA4C0CB37758}" dt="2022-07-01T07:13:01.840" v="238" actId="478"/>
          <ac:spMkLst>
            <pc:docMk/>
            <pc:sldMk cId="3784814921" sldId="308"/>
            <ac:spMk id="2" creationId="{E7C0489C-C44E-CBBF-0BFB-66367F3F2A14}"/>
          </ac:spMkLst>
        </pc:spChg>
        <pc:spChg chg="mod ord">
          <ac:chgData name="diana anishin" userId="aea7b1486b736546" providerId="LiveId" clId="{285D1926-E7C1-42DF-A54B-DA4C0CB37758}" dt="2022-07-01T07:13:04.671" v="239" actId="1076"/>
          <ac:spMkLst>
            <pc:docMk/>
            <pc:sldMk cId="3784814921" sldId="308"/>
            <ac:spMk id="194" creationId="{00000000-0000-0000-0000-000000000000}"/>
          </ac:spMkLst>
        </pc:spChg>
        <pc:spChg chg="del mod">
          <ac:chgData name="diana anishin" userId="aea7b1486b736546" providerId="LiveId" clId="{285D1926-E7C1-42DF-A54B-DA4C0CB37758}" dt="2022-07-01T06:22:07.432" v="7" actId="700"/>
          <ac:spMkLst>
            <pc:docMk/>
            <pc:sldMk cId="3784814921" sldId="308"/>
            <ac:spMk id="195" creationId="{00000000-0000-0000-0000-000000000000}"/>
          </ac:spMkLst>
        </pc:spChg>
      </pc:sldChg>
      <pc:sldChg chg="modSp add mod modClrScheme chgLayout">
        <pc:chgData name="diana anishin" userId="aea7b1486b736546" providerId="LiveId" clId="{285D1926-E7C1-42DF-A54B-DA4C0CB37758}" dt="2022-07-01T07:10:41.590" v="204" actId="5793"/>
        <pc:sldMkLst>
          <pc:docMk/>
          <pc:sldMk cId="3865083412" sldId="309"/>
        </pc:sldMkLst>
        <pc:spChg chg="mod ord">
          <ac:chgData name="diana anishin" userId="aea7b1486b736546" providerId="LiveId" clId="{285D1926-E7C1-42DF-A54B-DA4C0CB37758}" dt="2022-07-01T07:09:58.343" v="192" actId="1076"/>
          <ac:spMkLst>
            <pc:docMk/>
            <pc:sldMk cId="3865083412" sldId="309"/>
            <ac:spMk id="2" creationId="{41A043E6-F489-CDA8-34DF-36765F377D7E}"/>
          </ac:spMkLst>
        </pc:spChg>
        <pc:spChg chg="mod">
          <ac:chgData name="diana anishin" userId="aea7b1486b736546" providerId="LiveId" clId="{285D1926-E7C1-42DF-A54B-DA4C0CB37758}" dt="2022-07-01T07:10:41.590" v="204" actId="5793"/>
          <ac:spMkLst>
            <pc:docMk/>
            <pc:sldMk cId="3865083412" sldId="309"/>
            <ac:spMk id="3" creationId="{1BE607D7-7E9A-3491-30FE-B3258322DE0C}"/>
          </ac:spMkLst>
        </pc:spChg>
      </pc:sldChg>
      <pc:sldChg chg="del">
        <pc:chgData name="diana anishin" userId="aea7b1486b736546" providerId="LiveId" clId="{285D1926-E7C1-42DF-A54B-DA4C0CB37758}" dt="2022-07-01T06:20:47.040" v="1" actId="47"/>
        <pc:sldMkLst>
          <pc:docMk/>
          <pc:sldMk cId="754252892" sldId="704"/>
        </pc:sldMkLst>
      </pc:sldChg>
      <pc:sldChg chg="del">
        <pc:chgData name="diana anishin" userId="aea7b1486b736546" providerId="LiveId" clId="{285D1926-E7C1-42DF-A54B-DA4C0CB37758}" dt="2022-07-01T06:20:47.040" v="1" actId="47"/>
        <pc:sldMkLst>
          <pc:docMk/>
          <pc:sldMk cId="3404513932" sldId="705"/>
        </pc:sldMkLst>
      </pc:sldChg>
      <pc:sldChg chg="del">
        <pc:chgData name="diana anishin" userId="aea7b1486b736546" providerId="LiveId" clId="{285D1926-E7C1-42DF-A54B-DA4C0CB37758}" dt="2022-07-01T06:20:47.040" v="1" actId="47"/>
        <pc:sldMkLst>
          <pc:docMk/>
          <pc:sldMk cId="2721506532" sldId="706"/>
        </pc:sldMkLst>
      </pc:sldChg>
      <pc:sldChg chg="del">
        <pc:chgData name="diana anishin" userId="aea7b1486b736546" providerId="LiveId" clId="{285D1926-E7C1-42DF-A54B-DA4C0CB37758}" dt="2022-07-01T06:20:47.040" v="1" actId="47"/>
        <pc:sldMkLst>
          <pc:docMk/>
          <pc:sldMk cId="160891360" sldId="707"/>
        </pc:sldMkLst>
      </pc:sldChg>
      <pc:sldChg chg="del">
        <pc:chgData name="diana anishin" userId="aea7b1486b736546" providerId="LiveId" clId="{285D1926-E7C1-42DF-A54B-DA4C0CB37758}" dt="2022-07-01T06:20:47.040" v="1" actId="47"/>
        <pc:sldMkLst>
          <pc:docMk/>
          <pc:sldMk cId="3078485085" sldId="708"/>
        </pc:sldMkLst>
      </pc:sldChg>
      <pc:sldChg chg="del">
        <pc:chgData name="diana anishin" userId="aea7b1486b736546" providerId="LiveId" clId="{285D1926-E7C1-42DF-A54B-DA4C0CB37758}" dt="2022-07-01T06:20:47.040" v="1" actId="47"/>
        <pc:sldMkLst>
          <pc:docMk/>
          <pc:sldMk cId="1177717954" sldId="709"/>
        </pc:sldMkLst>
      </pc:sldChg>
      <pc:sldChg chg="del">
        <pc:chgData name="diana anishin" userId="aea7b1486b736546" providerId="LiveId" clId="{285D1926-E7C1-42DF-A54B-DA4C0CB37758}" dt="2022-07-01T06:20:47.040" v="1" actId="47"/>
        <pc:sldMkLst>
          <pc:docMk/>
          <pc:sldMk cId="3944327001" sldId="710"/>
        </pc:sldMkLst>
      </pc:sldChg>
      <pc:sldChg chg="del">
        <pc:chgData name="diana anishin" userId="aea7b1486b736546" providerId="LiveId" clId="{285D1926-E7C1-42DF-A54B-DA4C0CB37758}" dt="2022-07-01T06:20:47.040" v="1" actId="47"/>
        <pc:sldMkLst>
          <pc:docMk/>
          <pc:sldMk cId="1281404167" sldId="711"/>
        </pc:sldMkLst>
      </pc:sldChg>
      <pc:sldChg chg="del">
        <pc:chgData name="diana anishin" userId="aea7b1486b736546" providerId="LiveId" clId="{285D1926-E7C1-42DF-A54B-DA4C0CB37758}" dt="2022-07-01T06:21:49.990" v="6" actId="47"/>
        <pc:sldMkLst>
          <pc:docMk/>
          <pc:sldMk cId="3606950889" sldId="712"/>
        </pc:sldMkLst>
      </pc:sldChg>
      <pc:sldChg chg="del">
        <pc:chgData name="diana anishin" userId="aea7b1486b736546" providerId="LiveId" clId="{285D1926-E7C1-42DF-A54B-DA4C0CB37758}" dt="2022-07-01T06:20:47.040" v="1" actId="47"/>
        <pc:sldMkLst>
          <pc:docMk/>
          <pc:sldMk cId="274022278" sldId="713"/>
        </pc:sldMkLst>
      </pc:sldChg>
    </pc:docChg>
  </pc:docChgLst>
  <pc:docChgLst>
    <pc:chgData name="diana anishin" userId="aea7b1486b736546" providerId="LiveId" clId="{D7678F5A-9F37-475F-BDFD-0FBD6963B12B}"/>
    <pc:docChg chg="undo custSel addSld delSld modSld sldOrd">
      <pc:chgData name="diana anishin" userId="aea7b1486b736546" providerId="LiveId" clId="{D7678F5A-9F37-475F-BDFD-0FBD6963B12B}" dt="2022-05-13T09:07:06.625" v="609" actId="700"/>
      <pc:docMkLst>
        <pc:docMk/>
      </pc:docMkLst>
      <pc:sldChg chg="addSp delSp modSp mod chgLayout">
        <pc:chgData name="diana anishin" userId="aea7b1486b736546" providerId="LiveId" clId="{D7678F5A-9F37-475F-BDFD-0FBD6963B12B}" dt="2022-05-13T09:07:06.625" v="609" actId="700"/>
        <pc:sldMkLst>
          <pc:docMk/>
          <pc:sldMk cId="489621010" sldId="257"/>
        </pc:sldMkLst>
        <pc:spChg chg="add del mod ord">
          <ac:chgData name="diana anishin" userId="aea7b1486b736546" providerId="LiveId" clId="{D7678F5A-9F37-475F-BDFD-0FBD6963B12B}" dt="2022-05-13T09:07:03.728" v="608" actId="700"/>
          <ac:spMkLst>
            <pc:docMk/>
            <pc:sldMk cId="489621010" sldId="257"/>
            <ac:spMk id="2" creationId="{2D1717FA-5C59-6708-5946-B1AD9A0DD028}"/>
          </ac:spMkLst>
        </pc:spChg>
        <pc:spChg chg="add del mod">
          <ac:chgData name="diana anishin" userId="aea7b1486b736546" providerId="LiveId" clId="{D7678F5A-9F37-475F-BDFD-0FBD6963B12B}" dt="2022-05-13T09:07:03.728" v="608" actId="700"/>
          <ac:spMkLst>
            <pc:docMk/>
            <pc:sldMk cId="489621010" sldId="257"/>
            <ac:spMk id="3" creationId="{B7516C83-544A-C167-0BBE-ACB76D8BA174}"/>
          </ac:spMkLst>
        </pc:spChg>
        <pc:spChg chg="del">
          <ac:chgData name="diana anishin" userId="aea7b1486b736546" providerId="LiveId" clId="{D7678F5A-9F37-475F-BDFD-0FBD6963B12B}" dt="2022-05-13T09:06:58.473" v="605" actId="700"/>
          <ac:spMkLst>
            <pc:docMk/>
            <pc:sldMk cId="489621010" sldId="257"/>
            <ac:spMk id="5" creationId="{01496B05-E710-1572-F7F0-19C124531723}"/>
          </ac:spMkLst>
        </pc:spChg>
        <pc:spChg chg="add del mod ord">
          <ac:chgData name="diana anishin" userId="aea7b1486b736546" providerId="LiveId" clId="{D7678F5A-9F37-475F-BDFD-0FBD6963B12B}" dt="2022-05-13T09:07:06.625" v="609" actId="700"/>
          <ac:spMkLst>
            <pc:docMk/>
            <pc:sldMk cId="489621010" sldId="257"/>
            <ac:spMk id="6" creationId="{ED494C8A-BE2C-6F57-AD13-9D6A9973D53D}"/>
          </ac:spMkLst>
        </pc:spChg>
        <pc:spChg chg="add del mod">
          <ac:chgData name="diana anishin" userId="aea7b1486b736546" providerId="LiveId" clId="{D7678F5A-9F37-475F-BDFD-0FBD6963B12B}" dt="2022-05-13T09:07:06.625" v="609" actId="700"/>
          <ac:spMkLst>
            <pc:docMk/>
            <pc:sldMk cId="489621010" sldId="257"/>
            <ac:spMk id="7" creationId="{CA66A0D6-6E22-796C-AE27-0B3BC4876C96}"/>
          </ac:spMkLst>
        </pc:spChg>
        <pc:spChg chg="add mod ord">
          <ac:chgData name="diana anishin" userId="aea7b1486b736546" providerId="LiveId" clId="{D7678F5A-9F37-475F-BDFD-0FBD6963B12B}" dt="2022-05-13T09:07:06.625" v="609" actId="700"/>
          <ac:spMkLst>
            <pc:docMk/>
            <pc:sldMk cId="489621010" sldId="257"/>
            <ac:spMk id="8" creationId="{0D31742F-E05B-1C64-C25D-E4746B042776}"/>
          </ac:spMkLst>
        </pc:spChg>
        <pc:spChg chg="add mod">
          <ac:chgData name="diana anishin" userId="aea7b1486b736546" providerId="LiveId" clId="{D7678F5A-9F37-475F-BDFD-0FBD6963B12B}" dt="2022-05-13T09:07:06.625" v="609" actId="700"/>
          <ac:spMkLst>
            <pc:docMk/>
            <pc:sldMk cId="489621010" sldId="257"/>
            <ac:spMk id="9" creationId="{BB735F9A-73B0-8BD7-0D37-65B12531CECA}"/>
          </ac:spMkLst>
        </pc:spChg>
      </pc:sldChg>
      <pc:sldChg chg="addSp delSp modSp mod chgLayout">
        <pc:chgData name="diana anishin" userId="aea7b1486b736546" providerId="LiveId" clId="{D7678F5A-9F37-475F-BDFD-0FBD6963B12B}" dt="2022-05-13T09:07:06.625" v="609" actId="700"/>
        <pc:sldMkLst>
          <pc:docMk/>
          <pc:sldMk cId="110594116" sldId="259"/>
        </pc:sldMkLst>
        <pc:spChg chg="mod ord">
          <ac:chgData name="diana anishin" userId="aea7b1486b736546" providerId="LiveId" clId="{D7678F5A-9F37-475F-BDFD-0FBD6963B12B}" dt="2022-05-13T09:07:06.625" v="609" actId="700"/>
          <ac:spMkLst>
            <pc:docMk/>
            <pc:sldMk cId="110594116" sldId="259"/>
            <ac:spMk id="2" creationId="{EEDAD2FE-95E6-EC47-8674-A1BD09991EB7}"/>
          </ac:spMkLst>
        </pc:spChg>
        <pc:spChg chg="add del mod">
          <ac:chgData name="diana anishin" userId="aea7b1486b736546" providerId="LiveId" clId="{D7678F5A-9F37-475F-BDFD-0FBD6963B12B}" dt="2022-05-13T09:07:03.728" v="608" actId="700"/>
          <ac:spMkLst>
            <pc:docMk/>
            <pc:sldMk cId="110594116" sldId="259"/>
            <ac:spMk id="3" creationId="{A81D9F28-35C5-7844-3826-6B2E23BD7743}"/>
          </ac:spMkLst>
        </pc:spChg>
        <pc:spChg chg="add del mod">
          <ac:chgData name="diana anishin" userId="aea7b1486b736546" providerId="LiveId" clId="{D7678F5A-9F37-475F-BDFD-0FBD6963B12B}" dt="2022-05-13T08:33:27.696" v="215" actId="478"/>
          <ac:spMkLst>
            <pc:docMk/>
            <pc:sldMk cId="110594116" sldId="259"/>
            <ac:spMk id="3" creationId="{F74E3D1B-892D-092E-0CD8-7C21694232C7}"/>
          </ac:spMkLst>
        </pc:spChg>
        <pc:spChg chg="add del mod">
          <ac:chgData name="diana anishin" userId="aea7b1486b736546" providerId="LiveId" clId="{D7678F5A-9F37-475F-BDFD-0FBD6963B12B}" dt="2022-05-13T09:07:06.625" v="609" actId="700"/>
          <ac:spMkLst>
            <pc:docMk/>
            <pc:sldMk cId="110594116" sldId="259"/>
            <ac:spMk id="6" creationId="{DA7CB415-A590-94AB-25D3-E3BB678D0996}"/>
          </ac:spMkLst>
        </pc:spChg>
        <pc:spChg chg="add mod">
          <ac:chgData name="diana anishin" userId="aea7b1486b736546" providerId="LiveId" clId="{D7678F5A-9F37-475F-BDFD-0FBD6963B12B}" dt="2022-05-13T09:07:06.625" v="609" actId="700"/>
          <ac:spMkLst>
            <pc:docMk/>
            <pc:sldMk cId="110594116" sldId="259"/>
            <ac:spMk id="7" creationId="{7DA89FA6-7E48-148E-02C4-6F4186D1F86A}"/>
          </ac:spMkLst>
        </pc:spChg>
        <pc:spChg chg="del">
          <ac:chgData name="diana anishin" userId="aea7b1486b736546" providerId="LiveId" clId="{D7678F5A-9F37-475F-BDFD-0FBD6963B12B}" dt="2022-05-13T08:32:58.879" v="210" actId="700"/>
          <ac:spMkLst>
            <pc:docMk/>
            <pc:sldMk cId="110594116" sldId="259"/>
            <ac:spMk id="8" creationId="{E06A9D6F-2981-3FEA-0D45-C489D35DFE75}"/>
          </ac:spMkLst>
        </pc:spChg>
        <pc:picChg chg="mod">
          <ac:chgData name="diana anishin" userId="aea7b1486b736546" providerId="LiveId" clId="{D7678F5A-9F37-475F-BDFD-0FBD6963B12B}" dt="2022-05-13T08:33:22.559" v="214" actId="1076"/>
          <ac:picMkLst>
            <pc:docMk/>
            <pc:sldMk cId="110594116" sldId="259"/>
            <ac:picMk id="4" creationId="{805925A9-D563-F64F-B1BD-C743D1E2D865}"/>
          </ac:picMkLst>
        </pc:picChg>
      </pc:sldChg>
      <pc:sldChg chg="addSp delSp modSp mod chgLayout">
        <pc:chgData name="diana anishin" userId="aea7b1486b736546" providerId="LiveId" clId="{D7678F5A-9F37-475F-BDFD-0FBD6963B12B}" dt="2022-05-13T09:07:06.625" v="609" actId="700"/>
        <pc:sldMkLst>
          <pc:docMk/>
          <pc:sldMk cId="192544675" sldId="260"/>
        </pc:sldMkLst>
        <pc:spChg chg="mod ord">
          <ac:chgData name="diana anishin" userId="aea7b1486b736546" providerId="LiveId" clId="{D7678F5A-9F37-475F-BDFD-0FBD6963B12B}" dt="2022-05-13T09:07:06.625" v="609" actId="700"/>
          <ac:spMkLst>
            <pc:docMk/>
            <pc:sldMk cId="192544675" sldId="260"/>
            <ac:spMk id="2" creationId="{A812BCA5-6DBE-004F-ACC6-2DD041F0C326}"/>
          </ac:spMkLst>
        </pc:spChg>
        <pc:spChg chg="add del mod">
          <ac:chgData name="diana anishin" userId="aea7b1486b736546" providerId="LiveId" clId="{D7678F5A-9F37-475F-BDFD-0FBD6963B12B}" dt="2022-05-13T09:07:03.728" v="608" actId="700"/>
          <ac:spMkLst>
            <pc:docMk/>
            <pc:sldMk cId="192544675" sldId="260"/>
            <ac:spMk id="3" creationId="{E7F6DEF5-1AD0-2E25-779E-4AE32BE0AF68}"/>
          </ac:spMkLst>
        </pc:spChg>
        <pc:spChg chg="add del mod">
          <ac:chgData name="diana anishin" userId="aea7b1486b736546" providerId="LiveId" clId="{D7678F5A-9F37-475F-BDFD-0FBD6963B12B}" dt="2022-05-13T09:07:06.625" v="609" actId="700"/>
          <ac:spMkLst>
            <pc:docMk/>
            <pc:sldMk cId="192544675" sldId="260"/>
            <ac:spMk id="4" creationId="{3B57C726-DB87-B957-ED72-D2920156AD79}"/>
          </ac:spMkLst>
        </pc:spChg>
        <pc:spChg chg="add mod">
          <ac:chgData name="diana anishin" userId="aea7b1486b736546" providerId="LiveId" clId="{D7678F5A-9F37-475F-BDFD-0FBD6963B12B}" dt="2022-05-13T09:07:06.625" v="609" actId="700"/>
          <ac:spMkLst>
            <pc:docMk/>
            <pc:sldMk cId="192544675" sldId="260"/>
            <ac:spMk id="5" creationId="{6EEFB3CB-079D-31FE-8A71-E8FBD6A85221}"/>
          </ac:spMkLst>
        </pc:spChg>
        <pc:picChg chg="mod">
          <ac:chgData name="diana anishin" userId="aea7b1486b736546" providerId="LiveId" clId="{D7678F5A-9F37-475F-BDFD-0FBD6963B12B}" dt="2022-05-13T08:35:40.814" v="241" actId="1076"/>
          <ac:picMkLst>
            <pc:docMk/>
            <pc:sldMk cId="192544675" sldId="260"/>
            <ac:picMk id="7" creationId="{F3C4B2F5-3C8C-F648-6E39-FB1E739CEE1D}"/>
          </ac:picMkLst>
        </pc:picChg>
      </pc:sldChg>
      <pc:sldChg chg="modSp mod chgLayout">
        <pc:chgData name="diana anishin" userId="aea7b1486b736546" providerId="LiveId" clId="{D7678F5A-9F37-475F-BDFD-0FBD6963B12B}" dt="2022-05-13T09:07:06.625" v="609" actId="700"/>
        <pc:sldMkLst>
          <pc:docMk/>
          <pc:sldMk cId="1295431535" sldId="262"/>
        </pc:sldMkLst>
        <pc:spChg chg="mod ord">
          <ac:chgData name="diana anishin" userId="aea7b1486b736546" providerId="LiveId" clId="{D7678F5A-9F37-475F-BDFD-0FBD6963B12B}" dt="2022-05-13T09:07:06.625" v="609" actId="700"/>
          <ac:spMkLst>
            <pc:docMk/>
            <pc:sldMk cId="1295431535" sldId="262"/>
            <ac:spMk id="2" creationId="{8CA51429-FB5D-6940-AFBE-E760A7DFE48C}"/>
          </ac:spMkLst>
        </pc:spChg>
        <pc:spChg chg="mod">
          <ac:chgData name="diana anishin" userId="aea7b1486b736546" providerId="LiveId" clId="{D7678F5A-9F37-475F-BDFD-0FBD6963B12B}" dt="2022-05-13T09:07:06.625" v="609" actId="700"/>
          <ac:spMkLst>
            <pc:docMk/>
            <pc:sldMk cId="1295431535" sldId="262"/>
            <ac:spMk id="3" creationId="{FCCEA5C1-B9CE-8141-982D-E919567A2151}"/>
          </ac:spMkLst>
        </pc:spChg>
        <pc:picChg chg="mod">
          <ac:chgData name="diana anishin" userId="aea7b1486b736546" providerId="LiveId" clId="{D7678F5A-9F37-475F-BDFD-0FBD6963B12B}" dt="2022-05-13T08:42:16.926" v="364" actId="1076"/>
          <ac:picMkLst>
            <pc:docMk/>
            <pc:sldMk cId="1295431535" sldId="262"/>
            <ac:picMk id="4" creationId="{59747A2E-2431-4E4A-82F0-4D48B108D3C1}"/>
          </ac:picMkLst>
        </pc:picChg>
      </pc:sldChg>
      <pc:sldChg chg="modSp del mod chgLayout">
        <pc:chgData name="diana anishin" userId="aea7b1486b736546" providerId="LiveId" clId="{D7678F5A-9F37-475F-BDFD-0FBD6963B12B}" dt="2022-05-13T08:45:04.471" v="428" actId="47"/>
        <pc:sldMkLst>
          <pc:docMk/>
          <pc:sldMk cId="3237197649" sldId="263"/>
        </pc:sldMkLst>
        <pc:spChg chg="mod ord">
          <ac:chgData name="diana anishin" userId="aea7b1486b736546" providerId="LiveId" clId="{D7678F5A-9F37-475F-BDFD-0FBD6963B12B}" dt="2022-05-13T08:44:11.352" v="427" actId="1076"/>
          <ac:spMkLst>
            <pc:docMk/>
            <pc:sldMk cId="3237197649" sldId="263"/>
            <ac:spMk id="3" creationId="{2D987A38-4D44-694B-AAA0-33871B528CF6}"/>
          </ac:spMkLst>
        </pc:spChg>
        <pc:spChg chg="mod">
          <ac:chgData name="diana anishin" userId="aea7b1486b736546" providerId="LiveId" clId="{D7678F5A-9F37-475F-BDFD-0FBD6963B12B}" dt="2022-05-13T08:44:07.018" v="425" actId="700"/>
          <ac:spMkLst>
            <pc:docMk/>
            <pc:sldMk cId="3237197649" sldId="263"/>
            <ac:spMk id="7" creationId="{338810E5-B827-5348-BCE7-84D081A40612}"/>
          </ac:spMkLst>
        </pc:spChg>
      </pc:sldChg>
      <pc:sldChg chg="modSp del mod chgLayout">
        <pc:chgData name="diana anishin" userId="aea7b1486b736546" providerId="LiveId" clId="{D7678F5A-9F37-475F-BDFD-0FBD6963B12B}" dt="2022-05-13T08:46:05.478" v="434" actId="47"/>
        <pc:sldMkLst>
          <pc:docMk/>
          <pc:sldMk cId="4087096177" sldId="264"/>
        </pc:sldMkLst>
        <pc:spChg chg="mod ord">
          <ac:chgData name="diana anishin" userId="aea7b1486b736546" providerId="LiveId" clId="{D7678F5A-9F37-475F-BDFD-0FBD6963B12B}" dt="2022-05-13T08:45:46.943" v="433" actId="700"/>
          <ac:spMkLst>
            <pc:docMk/>
            <pc:sldMk cId="4087096177" sldId="264"/>
            <ac:spMk id="2" creationId="{0BF90237-63EF-DB44-8249-07DCE14AD7A3}"/>
          </ac:spMkLst>
        </pc:spChg>
        <pc:spChg chg="mod">
          <ac:chgData name="diana anishin" userId="aea7b1486b736546" providerId="LiveId" clId="{D7678F5A-9F37-475F-BDFD-0FBD6963B12B}" dt="2022-05-13T08:45:46.943" v="433" actId="700"/>
          <ac:spMkLst>
            <pc:docMk/>
            <pc:sldMk cId="4087096177" sldId="264"/>
            <ac:spMk id="3" creationId="{0FA2CCD9-23CB-8841-AAB7-D1CDB5CB8BAF}"/>
          </ac:spMkLst>
        </pc:spChg>
      </pc:sldChg>
      <pc:sldChg chg="modSp mod chgLayout">
        <pc:chgData name="diana anishin" userId="aea7b1486b736546" providerId="LiveId" clId="{D7678F5A-9F37-475F-BDFD-0FBD6963B12B}" dt="2022-05-13T09:07:06.625" v="609" actId="700"/>
        <pc:sldMkLst>
          <pc:docMk/>
          <pc:sldMk cId="1146746744" sldId="280"/>
        </pc:sldMkLst>
        <pc:spChg chg="mod ord">
          <ac:chgData name="diana anishin" userId="aea7b1486b736546" providerId="LiveId" clId="{D7678F5A-9F37-475F-BDFD-0FBD6963B12B}" dt="2022-05-13T09:07:06.625" v="609" actId="700"/>
          <ac:spMkLst>
            <pc:docMk/>
            <pc:sldMk cId="1146746744" sldId="280"/>
            <ac:spMk id="2" creationId="{10E13C84-C2CF-854A-93E2-082656AFEB38}"/>
          </ac:spMkLst>
        </pc:spChg>
        <pc:spChg chg="mod">
          <ac:chgData name="diana anishin" userId="aea7b1486b736546" providerId="LiveId" clId="{D7678F5A-9F37-475F-BDFD-0FBD6963B12B}" dt="2022-05-13T09:07:06.625" v="609" actId="700"/>
          <ac:spMkLst>
            <pc:docMk/>
            <pc:sldMk cId="1146746744" sldId="280"/>
            <ac:spMk id="3" creationId="{B815049C-82E1-7D48-B271-926CA974B8F3}"/>
          </ac:spMkLst>
        </pc:spChg>
      </pc:sldChg>
      <pc:sldChg chg="modSp mod chgLayout">
        <pc:chgData name="diana anishin" userId="aea7b1486b736546" providerId="LiveId" clId="{D7678F5A-9F37-475F-BDFD-0FBD6963B12B}" dt="2022-05-13T09:07:06.625" v="609" actId="700"/>
        <pc:sldMkLst>
          <pc:docMk/>
          <pc:sldMk cId="754252892" sldId="704"/>
        </pc:sldMkLst>
        <pc:spChg chg="mod ord">
          <ac:chgData name="diana anishin" userId="aea7b1486b736546" providerId="LiveId" clId="{D7678F5A-9F37-475F-BDFD-0FBD6963B12B}" dt="2022-05-13T09:07:06.625" v="609" actId="700"/>
          <ac:spMkLst>
            <pc:docMk/>
            <pc:sldMk cId="754252892" sldId="704"/>
            <ac:spMk id="2" creationId="{00000000-0000-0000-0000-000000000000}"/>
          </ac:spMkLst>
        </pc:spChg>
        <pc:spChg chg="mod">
          <ac:chgData name="diana anishin" userId="aea7b1486b736546" providerId="LiveId" clId="{D7678F5A-9F37-475F-BDFD-0FBD6963B12B}" dt="2022-05-13T09:07:06.625" v="609" actId="700"/>
          <ac:spMkLst>
            <pc:docMk/>
            <pc:sldMk cId="754252892" sldId="704"/>
            <ac:spMk id="3" creationId="{00000000-0000-0000-0000-000000000000}"/>
          </ac:spMkLst>
        </pc:spChg>
      </pc:sldChg>
      <pc:sldChg chg="addSp delSp modSp mod chgLayout">
        <pc:chgData name="diana anishin" userId="aea7b1486b736546" providerId="LiveId" clId="{D7678F5A-9F37-475F-BDFD-0FBD6963B12B}" dt="2022-05-13T09:07:06.625" v="609" actId="700"/>
        <pc:sldMkLst>
          <pc:docMk/>
          <pc:sldMk cId="3404513932" sldId="705"/>
        </pc:sldMkLst>
        <pc:spChg chg="mod ord">
          <ac:chgData name="diana anishin" userId="aea7b1486b736546" providerId="LiveId" clId="{D7678F5A-9F37-475F-BDFD-0FBD6963B12B}" dt="2022-05-13T09:07:06.625" v="609" actId="700"/>
          <ac:spMkLst>
            <pc:docMk/>
            <pc:sldMk cId="3404513932" sldId="705"/>
            <ac:spMk id="2" creationId="{0F38F741-1FA8-91E8-5222-FDA8A4999B9D}"/>
          </ac:spMkLst>
        </pc:spChg>
        <pc:spChg chg="add del mod">
          <ac:chgData name="diana anishin" userId="aea7b1486b736546" providerId="LiveId" clId="{D7678F5A-9F37-475F-BDFD-0FBD6963B12B}" dt="2022-05-13T09:07:03.728" v="608" actId="700"/>
          <ac:spMkLst>
            <pc:docMk/>
            <pc:sldMk cId="3404513932" sldId="705"/>
            <ac:spMk id="3" creationId="{32ED02FE-000E-0629-01E5-8799AC683CC6}"/>
          </ac:spMkLst>
        </pc:spChg>
        <pc:spChg chg="add del mod">
          <ac:chgData name="diana anishin" userId="aea7b1486b736546" providerId="LiveId" clId="{D7678F5A-9F37-475F-BDFD-0FBD6963B12B}" dt="2022-05-13T08:25:51.970" v="12" actId="478"/>
          <ac:spMkLst>
            <pc:docMk/>
            <pc:sldMk cId="3404513932" sldId="705"/>
            <ac:spMk id="3" creationId="{CC10FAB1-549E-BD85-5707-33D78589B838}"/>
          </ac:spMkLst>
        </pc:spChg>
        <pc:spChg chg="add del mod">
          <ac:chgData name="diana anishin" userId="aea7b1486b736546" providerId="LiveId" clId="{D7678F5A-9F37-475F-BDFD-0FBD6963B12B}" dt="2022-05-13T09:07:06.625" v="609" actId="700"/>
          <ac:spMkLst>
            <pc:docMk/>
            <pc:sldMk cId="3404513932" sldId="705"/>
            <ac:spMk id="4" creationId="{84ECE1C6-A3F6-4A91-1294-F6D40399EEBF}"/>
          </ac:spMkLst>
        </pc:spChg>
        <pc:spChg chg="del">
          <ac:chgData name="diana anishin" userId="aea7b1486b736546" providerId="LiveId" clId="{D7678F5A-9F37-475F-BDFD-0FBD6963B12B}" dt="2022-05-13T08:25:47.582" v="11" actId="700"/>
          <ac:spMkLst>
            <pc:docMk/>
            <pc:sldMk cId="3404513932" sldId="705"/>
            <ac:spMk id="6" creationId="{9266F67A-6DF1-FC56-99CD-0BF257AFA5C1}"/>
          </ac:spMkLst>
        </pc:spChg>
        <pc:spChg chg="add mod">
          <ac:chgData name="diana anishin" userId="aea7b1486b736546" providerId="LiveId" clId="{D7678F5A-9F37-475F-BDFD-0FBD6963B12B}" dt="2022-05-13T09:07:06.625" v="609" actId="700"/>
          <ac:spMkLst>
            <pc:docMk/>
            <pc:sldMk cId="3404513932" sldId="705"/>
            <ac:spMk id="6" creationId="{92EA576C-BA82-87D1-1411-602177D8A957}"/>
          </ac:spMkLst>
        </pc:spChg>
        <pc:picChg chg="mod">
          <ac:chgData name="diana anishin" userId="aea7b1486b736546" providerId="LiveId" clId="{D7678F5A-9F37-475F-BDFD-0FBD6963B12B}" dt="2022-05-13T08:26:39.042" v="17" actId="14100"/>
          <ac:picMkLst>
            <pc:docMk/>
            <pc:sldMk cId="3404513932" sldId="705"/>
            <ac:picMk id="5" creationId="{4919010A-49EA-597C-0740-6CC5840DE421}"/>
          </ac:picMkLst>
        </pc:picChg>
      </pc:sldChg>
      <pc:sldChg chg="addSp delSp modSp mod chgLayout">
        <pc:chgData name="diana anishin" userId="aea7b1486b736546" providerId="LiveId" clId="{D7678F5A-9F37-475F-BDFD-0FBD6963B12B}" dt="2022-05-13T09:07:06.625" v="609" actId="700"/>
        <pc:sldMkLst>
          <pc:docMk/>
          <pc:sldMk cId="2721506532" sldId="706"/>
        </pc:sldMkLst>
        <pc:spChg chg="mod ord">
          <ac:chgData name="diana anishin" userId="aea7b1486b736546" providerId="LiveId" clId="{D7678F5A-9F37-475F-BDFD-0FBD6963B12B}" dt="2022-05-13T09:07:06.625" v="609" actId="700"/>
          <ac:spMkLst>
            <pc:docMk/>
            <pc:sldMk cId="2721506532" sldId="706"/>
            <ac:spMk id="2" creationId="{C33D18B0-A410-3E44-AB21-AF00F85425A2}"/>
          </ac:spMkLst>
        </pc:spChg>
        <pc:spChg chg="add del mod">
          <ac:chgData name="diana anishin" userId="aea7b1486b736546" providerId="LiveId" clId="{D7678F5A-9F37-475F-BDFD-0FBD6963B12B}" dt="2022-05-13T09:07:03.728" v="608" actId="700"/>
          <ac:spMkLst>
            <pc:docMk/>
            <pc:sldMk cId="2721506532" sldId="706"/>
            <ac:spMk id="3" creationId="{5D860DDB-CD3C-1BE6-3A46-52CF988A8A97}"/>
          </ac:spMkLst>
        </pc:spChg>
        <pc:spChg chg="add del mod">
          <ac:chgData name="diana anishin" userId="aea7b1486b736546" providerId="LiveId" clId="{D7678F5A-9F37-475F-BDFD-0FBD6963B12B}" dt="2022-05-13T08:27:14.223" v="23" actId="478"/>
          <ac:spMkLst>
            <pc:docMk/>
            <pc:sldMk cId="2721506532" sldId="706"/>
            <ac:spMk id="3" creationId="{69F87A19-E046-D4A4-EBA8-99432387EB02}"/>
          </ac:spMkLst>
        </pc:spChg>
        <pc:spChg chg="add del mod">
          <ac:chgData name="diana anishin" userId="aea7b1486b736546" providerId="LiveId" clId="{D7678F5A-9F37-475F-BDFD-0FBD6963B12B}" dt="2022-05-13T09:07:06.625" v="609" actId="700"/>
          <ac:spMkLst>
            <pc:docMk/>
            <pc:sldMk cId="2721506532" sldId="706"/>
            <ac:spMk id="4" creationId="{EC42B017-609A-DFD2-E941-565BA67EDD06}"/>
          </ac:spMkLst>
        </pc:spChg>
        <pc:spChg chg="add mod">
          <ac:chgData name="diana anishin" userId="aea7b1486b736546" providerId="LiveId" clId="{D7678F5A-9F37-475F-BDFD-0FBD6963B12B}" dt="2022-05-13T09:07:06.625" v="609" actId="700"/>
          <ac:spMkLst>
            <pc:docMk/>
            <pc:sldMk cId="2721506532" sldId="706"/>
            <ac:spMk id="6" creationId="{B1205F28-917F-2297-BBB1-814319D08A1E}"/>
          </ac:spMkLst>
        </pc:spChg>
        <pc:picChg chg="mod">
          <ac:chgData name="diana anishin" userId="aea7b1486b736546" providerId="LiveId" clId="{D7678F5A-9F37-475F-BDFD-0FBD6963B12B}" dt="2022-05-13T08:27:34.227" v="31" actId="1076"/>
          <ac:picMkLst>
            <pc:docMk/>
            <pc:sldMk cId="2721506532" sldId="706"/>
            <ac:picMk id="5" creationId="{1ED118E2-B930-5673-410C-5CFB5526B070}"/>
          </ac:picMkLst>
        </pc:picChg>
      </pc:sldChg>
      <pc:sldChg chg="modSp mod chgLayout">
        <pc:chgData name="diana anishin" userId="aea7b1486b736546" providerId="LiveId" clId="{D7678F5A-9F37-475F-BDFD-0FBD6963B12B}" dt="2022-05-13T09:07:06.625" v="609" actId="700"/>
        <pc:sldMkLst>
          <pc:docMk/>
          <pc:sldMk cId="160891360" sldId="707"/>
        </pc:sldMkLst>
        <pc:spChg chg="mod ord">
          <ac:chgData name="diana anishin" userId="aea7b1486b736546" providerId="LiveId" clId="{D7678F5A-9F37-475F-BDFD-0FBD6963B12B}" dt="2022-05-13T09:07:06.625" v="609" actId="700"/>
          <ac:spMkLst>
            <pc:docMk/>
            <pc:sldMk cId="160891360" sldId="707"/>
            <ac:spMk id="2" creationId="{8655AFB8-A9A4-E6C2-67E1-A49DF984A2E2}"/>
          </ac:spMkLst>
        </pc:spChg>
        <pc:spChg chg="mod">
          <ac:chgData name="diana anishin" userId="aea7b1486b736546" providerId="LiveId" clId="{D7678F5A-9F37-475F-BDFD-0FBD6963B12B}" dt="2022-05-13T09:07:06.625" v="609" actId="700"/>
          <ac:spMkLst>
            <pc:docMk/>
            <pc:sldMk cId="160891360" sldId="707"/>
            <ac:spMk id="3" creationId="{FB21319D-58CC-6BBC-CE41-ABCB42F9F1AE}"/>
          </ac:spMkLst>
        </pc:spChg>
      </pc:sldChg>
      <pc:sldChg chg="modSp mod chgLayout">
        <pc:chgData name="diana anishin" userId="aea7b1486b736546" providerId="LiveId" clId="{D7678F5A-9F37-475F-BDFD-0FBD6963B12B}" dt="2022-05-13T09:07:06.625" v="609" actId="700"/>
        <pc:sldMkLst>
          <pc:docMk/>
          <pc:sldMk cId="3078485085" sldId="708"/>
        </pc:sldMkLst>
        <pc:spChg chg="mod ord">
          <ac:chgData name="diana anishin" userId="aea7b1486b736546" providerId="LiveId" clId="{D7678F5A-9F37-475F-BDFD-0FBD6963B12B}" dt="2022-05-13T09:07:06.625" v="609" actId="700"/>
          <ac:spMkLst>
            <pc:docMk/>
            <pc:sldMk cId="3078485085" sldId="708"/>
            <ac:spMk id="2" creationId="{292F5D07-67CF-7B9C-AE02-AB41AAF35F4E}"/>
          </ac:spMkLst>
        </pc:spChg>
        <pc:spChg chg="mod">
          <ac:chgData name="diana anishin" userId="aea7b1486b736546" providerId="LiveId" clId="{D7678F5A-9F37-475F-BDFD-0FBD6963B12B}" dt="2022-05-13T09:07:06.625" v="609" actId="700"/>
          <ac:spMkLst>
            <pc:docMk/>
            <pc:sldMk cId="3078485085" sldId="708"/>
            <ac:spMk id="3" creationId="{3CE8B102-51CD-C374-3676-F1F05BC60DCC}"/>
          </ac:spMkLst>
        </pc:spChg>
      </pc:sldChg>
      <pc:sldChg chg="modSp mod ord chgLayout">
        <pc:chgData name="diana anishin" userId="aea7b1486b736546" providerId="LiveId" clId="{D7678F5A-9F37-475F-BDFD-0FBD6963B12B}" dt="2022-05-13T09:07:06.625" v="609" actId="700"/>
        <pc:sldMkLst>
          <pc:docMk/>
          <pc:sldMk cId="1177717954" sldId="709"/>
        </pc:sldMkLst>
        <pc:spChg chg="mod ord">
          <ac:chgData name="diana anishin" userId="aea7b1486b736546" providerId="LiveId" clId="{D7678F5A-9F37-475F-BDFD-0FBD6963B12B}" dt="2022-05-13T09:07:06.625" v="609" actId="700"/>
          <ac:spMkLst>
            <pc:docMk/>
            <pc:sldMk cId="1177717954" sldId="709"/>
            <ac:spMk id="2" creationId="{0AF9A1A5-BDDB-99DC-541F-6B37628875FC}"/>
          </ac:spMkLst>
        </pc:spChg>
        <pc:spChg chg="mod">
          <ac:chgData name="diana anishin" userId="aea7b1486b736546" providerId="LiveId" clId="{D7678F5A-9F37-475F-BDFD-0FBD6963B12B}" dt="2022-05-13T09:07:06.625" v="609" actId="700"/>
          <ac:spMkLst>
            <pc:docMk/>
            <pc:sldMk cId="1177717954" sldId="709"/>
            <ac:spMk id="3" creationId="{1389D656-A2FB-F912-69A1-0940C157CC67}"/>
          </ac:spMkLst>
        </pc:spChg>
      </pc:sldChg>
      <pc:sldChg chg="addSp delSp modSp mod chgLayout">
        <pc:chgData name="diana anishin" userId="aea7b1486b736546" providerId="LiveId" clId="{D7678F5A-9F37-475F-BDFD-0FBD6963B12B}" dt="2022-05-13T09:07:06.625" v="609" actId="700"/>
        <pc:sldMkLst>
          <pc:docMk/>
          <pc:sldMk cId="3944327001" sldId="710"/>
        </pc:sldMkLst>
        <pc:spChg chg="mod ord">
          <ac:chgData name="diana anishin" userId="aea7b1486b736546" providerId="LiveId" clId="{D7678F5A-9F37-475F-BDFD-0FBD6963B12B}" dt="2022-05-13T09:07:06.625" v="609" actId="700"/>
          <ac:spMkLst>
            <pc:docMk/>
            <pc:sldMk cId="3944327001" sldId="710"/>
            <ac:spMk id="2" creationId="{898DC45F-E7F5-1A61-0D37-3AA96EE1EC83}"/>
          </ac:spMkLst>
        </pc:spChg>
        <pc:spChg chg="add mod">
          <ac:chgData name="diana anishin" userId="aea7b1486b736546" providerId="LiveId" clId="{D7678F5A-9F37-475F-BDFD-0FBD6963B12B}" dt="2022-05-13T09:07:06.625" v="609" actId="700"/>
          <ac:spMkLst>
            <pc:docMk/>
            <pc:sldMk cId="3944327001" sldId="710"/>
            <ac:spMk id="3" creationId="{D312D94A-1C09-7317-3217-19EB95BA7D7A}"/>
          </ac:spMkLst>
        </pc:spChg>
        <pc:spChg chg="del">
          <ac:chgData name="diana anishin" userId="aea7b1486b736546" providerId="LiveId" clId="{D7678F5A-9F37-475F-BDFD-0FBD6963B12B}" dt="2022-05-13T08:39:58.951" v="286" actId="700"/>
          <ac:spMkLst>
            <pc:docMk/>
            <pc:sldMk cId="3944327001" sldId="710"/>
            <ac:spMk id="4" creationId="{03E1F1A8-CE63-D7C0-43EE-4CA846F692D0}"/>
          </ac:spMkLst>
        </pc:spChg>
        <pc:spChg chg="mod">
          <ac:chgData name="diana anishin" userId="aea7b1486b736546" providerId="LiveId" clId="{D7678F5A-9F37-475F-BDFD-0FBD6963B12B}" dt="2022-05-13T08:40:13.219" v="289" actId="1076"/>
          <ac:spMkLst>
            <pc:docMk/>
            <pc:sldMk cId="3944327001" sldId="710"/>
            <ac:spMk id="7" creationId="{92B631BB-C9B5-6DBA-DECC-C4E15A19187E}"/>
          </ac:spMkLst>
        </pc:spChg>
        <pc:picChg chg="mod">
          <ac:chgData name="diana anishin" userId="aea7b1486b736546" providerId="LiveId" clId="{D7678F5A-9F37-475F-BDFD-0FBD6963B12B}" dt="2022-05-13T08:46:48.162" v="442" actId="1076"/>
          <ac:picMkLst>
            <pc:docMk/>
            <pc:sldMk cId="3944327001" sldId="710"/>
            <ac:picMk id="5" creationId="{E44FE78C-A4DF-4F6F-6B5E-5C0CFB01BB5B}"/>
          </ac:picMkLst>
        </pc:picChg>
      </pc:sldChg>
      <pc:sldChg chg="addSp delSp modSp mod chgLayout">
        <pc:chgData name="diana anishin" userId="aea7b1486b736546" providerId="LiveId" clId="{D7678F5A-9F37-475F-BDFD-0FBD6963B12B}" dt="2022-05-13T09:07:06.625" v="609" actId="700"/>
        <pc:sldMkLst>
          <pc:docMk/>
          <pc:sldMk cId="1281404167" sldId="711"/>
        </pc:sldMkLst>
        <pc:spChg chg="mod ord">
          <ac:chgData name="diana anishin" userId="aea7b1486b736546" providerId="LiveId" clId="{D7678F5A-9F37-475F-BDFD-0FBD6963B12B}" dt="2022-05-13T09:07:06.625" v="609" actId="700"/>
          <ac:spMkLst>
            <pc:docMk/>
            <pc:sldMk cId="1281404167" sldId="711"/>
            <ac:spMk id="2" creationId="{511824D8-4EDF-44EA-2D01-0FC586439B8A}"/>
          </ac:spMkLst>
        </pc:spChg>
        <pc:spChg chg="add del mod">
          <ac:chgData name="diana anishin" userId="aea7b1486b736546" providerId="LiveId" clId="{D7678F5A-9F37-475F-BDFD-0FBD6963B12B}" dt="2022-05-13T09:07:03.728" v="608" actId="700"/>
          <ac:spMkLst>
            <pc:docMk/>
            <pc:sldMk cId="1281404167" sldId="711"/>
            <ac:spMk id="3" creationId="{529976D9-2037-B231-4FDE-2E697C501A2F}"/>
          </ac:spMkLst>
        </pc:spChg>
        <pc:spChg chg="add del mod">
          <ac:chgData name="diana anishin" userId="aea7b1486b736546" providerId="LiveId" clId="{D7678F5A-9F37-475F-BDFD-0FBD6963B12B}" dt="2022-05-13T09:07:06.625" v="609" actId="700"/>
          <ac:spMkLst>
            <pc:docMk/>
            <pc:sldMk cId="1281404167" sldId="711"/>
            <ac:spMk id="4" creationId="{5290CDBF-0B24-479C-4B04-8271F6902113}"/>
          </ac:spMkLst>
        </pc:spChg>
        <pc:spChg chg="add mod">
          <ac:chgData name="diana anishin" userId="aea7b1486b736546" providerId="LiveId" clId="{D7678F5A-9F37-475F-BDFD-0FBD6963B12B}" dt="2022-05-13T09:07:06.625" v="609" actId="700"/>
          <ac:spMkLst>
            <pc:docMk/>
            <pc:sldMk cId="1281404167" sldId="711"/>
            <ac:spMk id="5" creationId="{B394C25F-44DF-6825-BE2E-0CA389796429}"/>
          </ac:spMkLst>
        </pc:spChg>
      </pc:sldChg>
      <pc:sldChg chg="addSp delSp modSp mod modClrScheme chgLayout">
        <pc:chgData name="diana anishin" userId="aea7b1486b736546" providerId="LiveId" clId="{D7678F5A-9F37-475F-BDFD-0FBD6963B12B}" dt="2022-05-13T09:07:06.625" v="609" actId="700"/>
        <pc:sldMkLst>
          <pc:docMk/>
          <pc:sldMk cId="3606950889" sldId="712"/>
        </pc:sldMkLst>
        <pc:spChg chg="add del mod ord">
          <ac:chgData name="diana anishin" userId="aea7b1486b736546" providerId="LiveId" clId="{D7678F5A-9F37-475F-BDFD-0FBD6963B12B}" dt="2022-05-13T09:07:03.728" v="608" actId="700"/>
          <ac:spMkLst>
            <pc:docMk/>
            <pc:sldMk cId="3606950889" sldId="712"/>
            <ac:spMk id="3" creationId="{C3CC891A-7D83-E42E-C7DD-A31609E4079C}"/>
          </ac:spMkLst>
        </pc:spChg>
        <pc:spChg chg="add del mod">
          <ac:chgData name="diana anishin" userId="aea7b1486b736546" providerId="LiveId" clId="{D7678F5A-9F37-475F-BDFD-0FBD6963B12B}" dt="2022-05-13T09:07:03.728" v="608" actId="700"/>
          <ac:spMkLst>
            <pc:docMk/>
            <pc:sldMk cId="3606950889" sldId="712"/>
            <ac:spMk id="4" creationId="{834CFAEF-A565-8BBB-0734-3E75795A662C}"/>
          </ac:spMkLst>
        </pc:spChg>
        <pc:spChg chg="add del mod ord">
          <ac:chgData name="diana anishin" userId="aea7b1486b736546" providerId="LiveId" clId="{D7678F5A-9F37-475F-BDFD-0FBD6963B12B}" dt="2022-05-13T09:07:06.625" v="609" actId="700"/>
          <ac:spMkLst>
            <pc:docMk/>
            <pc:sldMk cId="3606950889" sldId="712"/>
            <ac:spMk id="5" creationId="{A69ED7A1-4285-1A6A-43C7-7407EC974DC1}"/>
          </ac:spMkLst>
        </pc:spChg>
        <pc:spChg chg="add del mod">
          <ac:chgData name="diana anishin" userId="aea7b1486b736546" providerId="LiveId" clId="{D7678F5A-9F37-475F-BDFD-0FBD6963B12B}" dt="2022-05-13T09:07:06.625" v="609" actId="700"/>
          <ac:spMkLst>
            <pc:docMk/>
            <pc:sldMk cId="3606950889" sldId="712"/>
            <ac:spMk id="6" creationId="{E741F27F-F836-0CCE-401E-7AA2B08F8B4A}"/>
          </ac:spMkLst>
        </pc:spChg>
        <pc:spChg chg="add mod ord">
          <ac:chgData name="diana anishin" userId="aea7b1486b736546" providerId="LiveId" clId="{D7678F5A-9F37-475F-BDFD-0FBD6963B12B}" dt="2022-05-13T09:07:06.625" v="609" actId="700"/>
          <ac:spMkLst>
            <pc:docMk/>
            <pc:sldMk cId="3606950889" sldId="712"/>
            <ac:spMk id="7" creationId="{C9B754C3-4997-287F-191E-A7905A7466A6}"/>
          </ac:spMkLst>
        </pc:spChg>
        <pc:spChg chg="add mod">
          <ac:chgData name="diana anishin" userId="aea7b1486b736546" providerId="LiveId" clId="{D7678F5A-9F37-475F-BDFD-0FBD6963B12B}" dt="2022-05-13T09:07:06.625" v="609" actId="700"/>
          <ac:spMkLst>
            <pc:docMk/>
            <pc:sldMk cId="3606950889" sldId="712"/>
            <ac:spMk id="8" creationId="{A3A6FDDE-073D-53B7-DF90-F304EBB28873}"/>
          </ac:spMkLst>
        </pc:spChg>
        <pc:spChg chg="mod">
          <ac:chgData name="diana anishin" userId="aea7b1486b736546" providerId="LiveId" clId="{D7678F5A-9F37-475F-BDFD-0FBD6963B12B}" dt="2022-05-13T08:23:09.345" v="0" actId="122"/>
          <ac:spMkLst>
            <pc:docMk/>
            <pc:sldMk cId="3606950889" sldId="712"/>
            <ac:spMk id="211" creationId="{00000000-0000-0000-0000-000000000000}"/>
          </ac:spMkLst>
        </pc:spChg>
      </pc:sldChg>
      <pc:sldChg chg="addSp delSp modSp new mod chgLayout">
        <pc:chgData name="diana anishin" userId="aea7b1486b736546" providerId="LiveId" clId="{D7678F5A-9F37-475F-BDFD-0FBD6963B12B}" dt="2022-05-13T09:07:06.625" v="609" actId="700"/>
        <pc:sldMkLst>
          <pc:docMk/>
          <pc:sldMk cId="274022278" sldId="713"/>
        </pc:sldMkLst>
        <pc:spChg chg="del mod">
          <ac:chgData name="diana anishin" userId="aea7b1486b736546" providerId="LiveId" clId="{D7678F5A-9F37-475F-BDFD-0FBD6963B12B}" dt="2022-05-13T08:47:40.230" v="445" actId="700"/>
          <ac:spMkLst>
            <pc:docMk/>
            <pc:sldMk cId="274022278" sldId="713"/>
            <ac:spMk id="2" creationId="{45218852-C72C-D7A5-FA6F-1D4B98A12CBF}"/>
          </ac:spMkLst>
        </pc:spChg>
        <pc:spChg chg="del">
          <ac:chgData name="diana anishin" userId="aea7b1486b736546" providerId="LiveId" clId="{D7678F5A-9F37-475F-BDFD-0FBD6963B12B}" dt="2022-05-13T08:47:40.230" v="445" actId="700"/>
          <ac:spMkLst>
            <pc:docMk/>
            <pc:sldMk cId="274022278" sldId="713"/>
            <ac:spMk id="3" creationId="{7C9A2335-7868-7FB2-E471-997750089FB8}"/>
          </ac:spMkLst>
        </pc:spChg>
        <pc:spChg chg="add mod ord">
          <ac:chgData name="diana anishin" userId="aea7b1486b736546" providerId="LiveId" clId="{D7678F5A-9F37-475F-BDFD-0FBD6963B12B}" dt="2022-05-13T09:07:06.625" v="609" actId="700"/>
          <ac:spMkLst>
            <pc:docMk/>
            <pc:sldMk cId="274022278" sldId="713"/>
            <ac:spMk id="4" creationId="{FAAD6AC7-42E5-CD08-ECAC-8FFB02489E1C}"/>
          </ac:spMkLst>
        </pc:spChg>
        <pc:spChg chg="add mod">
          <ac:chgData name="diana anishin" userId="aea7b1486b736546" providerId="LiveId" clId="{D7678F5A-9F37-475F-BDFD-0FBD6963B12B}" dt="2022-05-13T09:07:06.625" v="609" actId="700"/>
          <ac:spMkLst>
            <pc:docMk/>
            <pc:sldMk cId="274022278" sldId="713"/>
            <ac:spMk id="5" creationId="{3519E5E0-E9FC-C16F-23D3-8CACE9DA7013}"/>
          </ac:spMkLst>
        </pc:spChg>
      </pc:sldChg>
    </pc:docChg>
  </pc:docChgLst>
  <pc:docChgLst>
    <pc:chgData name="Diana Baby" userId="S::diana@edunetfoundation.org::f0995771-5ce6-468b-a2d8-61651cdb2fd2" providerId="AD" clId="Web-{ACD91440-C0A1-403E-9FBD-190A49E594FF}"/>
    <pc:docChg chg="modSld sldOrd">
      <pc:chgData name="Diana Baby" userId="S::diana@edunetfoundation.org::f0995771-5ce6-468b-a2d8-61651cdb2fd2" providerId="AD" clId="Web-{ACD91440-C0A1-403E-9FBD-190A49E594FF}" dt="2022-05-13T10:03:52.291" v="28" actId="20577"/>
      <pc:docMkLst>
        <pc:docMk/>
      </pc:docMkLst>
      <pc:sldChg chg="modSp">
        <pc:chgData name="Diana Baby" userId="S::diana@edunetfoundation.org::f0995771-5ce6-468b-a2d8-61651cdb2fd2" providerId="AD" clId="Web-{ACD91440-C0A1-403E-9FBD-190A49E594FF}" dt="2022-05-13T09:59:44.585" v="11" actId="20577"/>
        <pc:sldMkLst>
          <pc:docMk/>
          <pc:sldMk cId="754252892" sldId="704"/>
        </pc:sldMkLst>
        <pc:spChg chg="mod">
          <ac:chgData name="Diana Baby" userId="S::diana@edunetfoundation.org::f0995771-5ce6-468b-a2d8-61651cdb2fd2" providerId="AD" clId="Web-{ACD91440-C0A1-403E-9FBD-190A49E594FF}" dt="2022-05-13T09:59:44.585" v="11" actId="20577"/>
          <ac:spMkLst>
            <pc:docMk/>
            <pc:sldMk cId="754252892" sldId="704"/>
            <ac:spMk id="3" creationId="{00000000-0000-0000-0000-000000000000}"/>
          </ac:spMkLst>
        </pc:spChg>
      </pc:sldChg>
      <pc:sldChg chg="modSp">
        <pc:chgData name="Diana Baby" userId="S::diana@edunetfoundation.org::f0995771-5ce6-468b-a2d8-61651cdb2fd2" providerId="AD" clId="Web-{ACD91440-C0A1-403E-9FBD-190A49E594FF}" dt="2022-05-13T10:00:18.351" v="18" actId="20577"/>
        <pc:sldMkLst>
          <pc:docMk/>
          <pc:sldMk cId="160891360" sldId="707"/>
        </pc:sldMkLst>
        <pc:spChg chg="mod">
          <ac:chgData name="Diana Baby" userId="S::diana@edunetfoundation.org::f0995771-5ce6-468b-a2d8-61651cdb2fd2" providerId="AD" clId="Web-{ACD91440-C0A1-403E-9FBD-190A49E594FF}" dt="2022-05-13T10:00:18.351" v="18" actId="20577"/>
          <ac:spMkLst>
            <pc:docMk/>
            <pc:sldMk cId="160891360" sldId="707"/>
            <ac:spMk id="3" creationId="{FB21319D-58CC-6BBC-CE41-ABCB42F9F1AE}"/>
          </ac:spMkLst>
        </pc:spChg>
      </pc:sldChg>
      <pc:sldChg chg="modSp">
        <pc:chgData name="Diana Baby" userId="S::diana@edunetfoundation.org::f0995771-5ce6-468b-a2d8-61651cdb2fd2" providerId="AD" clId="Web-{ACD91440-C0A1-403E-9FBD-190A49E594FF}" dt="2022-05-13T10:02:45.884" v="21" actId="20577"/>
        <pc:sldMkLst>
          <pc:docMk/>
          <pc:sldMk cId="3078485085" sldId="708"/>
        </pc:sldMkLst>
        <pc:spChg chg="mod">
          <ac:chgData name="Diana Baby" userId="S::diana@edunetfoundation.org::f0995771-5ce6-468b-a2d8-61651cdb2fd2" providerId="AD" clId="Web-{ACD91440-C0A1-403E-9FBD-190A49E594FF}" dt="2022-05-13T10:02:45.884" v="21" actId="20577"/>
          <ac:spMkLst>
            <pc:docMk/>
            <pc:sldMk cId="3078485085" sldId="708"/>
            <ac:spMk id="3" creationId="{3CE8B102-51CD-C374-3676-F1F05BC60DCC}"/>
          </ac:spMkLst>
        </pc:spChg>
      </pc:sldChg>
      <pc:sldChg chg="modSp">
        <pc:chgData name="Diana Baby" userId="S::diana@edunetfoundation.org::f0995771-5ce6-468b-a2d8-61651cdb2fd2" providerId="AD" clId="Web-{ACD91440-C0A1-403E-9FBD-190A49E594FF}" dt="2022-05-13T10:03:52.291" v="28" actId="20577"/>
        <pc:sldMkLst>
          <pc:docMk/>
          <pc:sldMk cId="1177717954" sldId="709"/>
        </pc:sldMkLst>
        <pc:spChg chg="mod">
          <ac:chgData name="Diana Baby" userId="S::diana@edunetfoundation.org::f0995771-5ce6-468b-a2d8-61651cdb2fd2" providerId="AD" clId="Web-{ACD91440-C0A1-403E-9FBD-190A49E594FF}" dt="2022-05-13T10:03:52.291" v="28" actId="20577"/>
          <ac:spMkLst>
            <pc:docMk/>
            <pc:sldMk cId="1177717954" sldId="709"/>
            <ac:spMk id="3" creationId="{1389D656-A2FB-F912-69A1-0940C157CC67}"/>
          </ac:spMkLst>
        </pc:spChg>
      </pc:sldChg>
      <pc:sldChg chg="ord">
        <pc:chgData name="Diana Baby" userId="S::diana@edunetfoundation.org::f0995771-5ce6-468b-a2d8-61651cdb2fd2" providerId="AD" clId="Web-{ACD91440-C0A1-403E-9FBD-190A49E594FF}" dt="2022-05-13T09:56:30.254" v="1"/>
        <pc:sldMkLst>
          <pc:docMk/>
          <pc:sldMk cId="274022278" sldId="7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36302C9-A2CB-4425-A3A7-FD471D257220}" type="datetimeFigureOut">
              <a:rPr lang="en-US" smtClean="0"/>
              <a:pPr/>
              <a:t>10/12/2022</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C5798891-3892-497A-B6A3-2D9D804BCCF5}" type="slidenum">
              <a:rPr lang="en-US" smtClean="0"/>
              <a:pPr/>
              <a:t>‹#›</a:t>
            </a:fld>
            <a:endParaRPr lang="en-US"/>
          </a:p>
        </p:txBody>
      </p:sp>
    </p:spTree>
    <p:extLst>
      <p:ext uri="{BB962C8B-B14F-4D97-AF65-F5344CB8AC3E}">
        <p14:creationId xmlns:p14="http://schemas.microsoft.com/office/powerpoint/2010/main" val="72421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586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3c41e320_1_2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b3c41e320_1_2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582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b3c41e320_1_3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b3c41e320_1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8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b3c41e320_0_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b3c41e320_0_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04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b3c41e320_0_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b3c41e320_0_1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874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b3c41e320_0_1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9b3c41e320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277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b3c41e320_0_2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b3c41e320_0_2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63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Edge detection is a type of image processing that identifies the boundaries (edges) of objects or areas within an image. Edges are one of the most significant characteristics of photographs. We learn about an image's underlying structure by looking at its edges. As a result, edge detection is widely used in computer vision processing pipelines.</a:t>
            </a:r>
          </a:p>
        </p:txBody>
      </p:sp>
      <p:sp>
        <p:nvSpPr>
          <p:cNvPr id="4" name="Slide Number Placeholder 3"/>
          <p:cNvSpPr>
            <a:spLocks noGrp="1"/>
          </p:cNvSpPr>
          <p:nvPr>
            <p:ph type="sldNum" sz="quarter" idx="5"/>
          </p:nvPr>
        </p:nvSpPr>
        <p:spPr/>
        <p:txBody>
          <a:bodyPr/>
          <a:lstStyle/>
          <a:p>
            <a:fld id="{526968F8-3F8C-4382-B3A6-D8CD4A8680E2}" type="slidenum">
              <a:rPr lang="en-US" smtClean="0"/>
              <a:t>43</a:t>
            </a:fld>
            <a:endParaRPr lang="en-US"/>
          </a:p>
        </p:txBody>
      </p:sp>
    </p:spTree>
    <p:extLst>
      <p:ext uri="{BB962C8B-B14F-4D97-AF65-F5344CB8AC3E}">
        <p14:creationId xmlns:p14="http://schemas.microsoft.com/office/powerpoint/2010/main" val="384930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03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9737b3578_0_2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9737b3578_0_2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3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b3c41e320_1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b3c41e320_1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50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b3c41e320_1_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b3c41e320_1_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46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b3c41e320_1_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b3c41e320_1_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71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948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b3c41e320_1_1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b3c41e320_1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45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b3c41e320_0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b3c41e320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73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type="body"/>
          </p:nvPr>
        </p:nvSpPr>
        <p:spPr>
          <a:xfrm>
            <a:off x="672120" y="1769040"/>
            <a:ext cx="1209420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9" name="PlaceHolder 3"/>
          <p:cNvSpPr>
            <a:spLocks noGrp="1"/>
          </p:cNvSpPr>
          <p:nvPr>
            <p:ph type="body"/>
          </p:nvPr>
        </p:nvSpPr>
        <p:spPr>
          <a:xfrm>
            <a:off x="672120" y="4059000"/>
            <a:ext cx="1209420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1" name="PlaceHolder 2"/>
          <p:cNvSpPr>
            <a:spLocks noGrp="1"/>
          </p:cNvSpPr>
          <p:nvPr>
            <p:ph type="body"/>
          </p:nvPr>
        </p:nvSpPr>
        <p:spPr>
          <a:xfrm>
            <a:off x="6721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2" name="PlaceHolder 3"/>
          <p:cNvSpPr>
            <a:spLocks noGrp="1"/>
          </p:cNvSpPr>
          <p:nvPr>
            <p:ph type="body"/>
          </p:nvPr>
        </p:nvSpPr>
        <p:spPr>
          <a:xfrm>
            <a:off x="68695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3" name="PlaceHolder 4"/>
          <p:cNvSpPr>
            <a:spLocks noGrp="1"/>
          </p:cNvSpPr>
          <p:nvPr>
            <p:ph type="body"/>
          </p:nvPr>
        </p:nvSpPr>
        <p:spPr>
          <a:xfrm>
            <a:off x="672120" y="405900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4" name="PlaceHolder 5"/>
          <p:cNvSpPr>
            <a:spLocks noGrp="1"/>
          </p:cNvSpPr>
          <p:nvPr>
            <p:ph type="body"/>
          </p:nvPr>
        </p:nvSpPr>
        <p:spPr>
          <a:xfrm>
            <a:off x="6869520" y="405900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6" name="PlaceHolder 2"/>
          <p:cNvSpPr>
            <a:spLocks noGrp="1"/>
          </p:cNvSpPr>
          <p:nvPr>
            <p:ph type="body"/>
          </p:nvPr>
        </p:nvSpPr>
        <p:spPr>
          <a:xfrm>
            <a:off x="672120" y="176904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7" name="PlaceHolder 3"/>
          <p:cNvSpPr>
            <a:spLocks noGrp="1"/>
          </p:cNvSpPr>
          <p:nvPr>
            <p:ph type="body"/>
          </p:nvPr>
        </p:nvSpPr>
        <p:spPr>
          <a:xfrm>
            <a:off x="4761360" y="176904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8" name="PlaceHolder 4"/>
          <p:cNvSpPr>
            <a:spLocks noGrp="1"/>
          </p:cNvSpPr>
          <p:nvPr>
            <p:ph type="body"/>
          </p:nvPr>
        </p:nvSpPr>
        <p:spPr>
          <a:xfrm>
            <a:off x="8850600" y="176904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9" name="PlaceHolder 5"/>
          <p:cNvSpPr>
            <a:spLocks noGrp="1"/>
          </p:cNvSpPr>
          <p:nvPr>
            <p:ph type="body"/>
          </p:nvPr>
        </p:nvSpPr>
        <p:spPr>
          <a:xfrm>
            <a:off x="672120" y="405900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40" name="PlaceHolder 6"/>
          <p:cNvSpPr>
            <a:spLocks noGrp="1"/>
          </p:cNvSpPr>
          <p:nvPr>
            <p:ph type="body"/>
          </p:nvPr>
        </p:nvSpPr>
        <p:spPr>
          <a:xfrm>
            <a:off x="4761360" y="405900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41" name="PlaceHolder 7"/>
          <p:cNvSpPr>
            <a:spLocks noGrp="1"/>
          </p:cNvSpPr>
          <p:nvPr>
            <p:ph type="body"/>
          </p:nvPr>
        </p:nvSpPr>
        <p:spPr>
          <a:xfrm>
            <a:off x="8850600" y="4059000"/>
            <a:ext cx="389412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2"/>
        <p:cNvGrpSpPr/>
        <p:nvPr/>
      </p:nvGrpSpPr>
      <p:grpSpPr>
        <a:xfrm>
          <a:off x="0" y="0"/>
          <a:ext cx="0" cy="0"/>
          <a:chOff x="0" y="0"/>
          <a:chExt cx="0" cy="0"/>
        </a:xfrm>
      </p:grpSpPr>
      <p:sp>
        <p:nvSpPr>
          <p:cNvPr id="17" name="Shape 17"/>
          <p:cNvSpPr txBox="1"/>
          <p:nvPr/>
        </p:nvSpPr>
        <p:spPr>
          <a:xfrm>
            <a:off x="11076203" y="6787283"/>
            <a:ext cx="5146182" cy="795871"/>
          </a:xfrm>
          <a:prstGeom prst="rect">
            <a:avLst/>
          </a:prstGeom>
          <a:noFill/>
          <a:ln>
            <a:noFill/>
          </a:ln>
        </p:spPr>
        <p:txBody>
          <a:bodyPr spcFirstLastPara="1" wrap="square" lIns="134372" tIns="134372" rIns="134372" bIns="134372" anchor="t" anchorCtr="0">
            <a:noAutofit/>
          </a:bodyPr>
          <a:lstStyle/>
          <a:p>
            <a:pPr marL="0" lvl="0" indent="0" rtl="0">
              <a:spcBef>
                <a:spcPts val="0"/>
              </a:spcBef>
              <a:spcAft>
                <a:spcPts val="0"/>
              </a:spcAft>
              <a:buNone/>
            </a:pPr>
            <a:r>
              <a:rPr lang="en" sz="2940">
                <a:solidFill>
                  <a:srgbClr val="FFFFFF"/>
                </a:solidFill>
              </a:rPr>
              <a:t>27 Jan 2016</a:t>
            </a:r>
            <a:endParaRPr sz="2940">
              <a:solidFill>
                <a:srgbClr val="FFFFFF"/>
              </a:solidFill>
            </a:endParaRPr>
          </a:p>
        </p:txBody>
      </p:sp>
    </p:spTree>
    <p:extLst>
      <p:ext uri="{BB962C8B-B14F-4D97-AF65-F5344CB8AC3E}">
        <p14:creationId xmlns:p14="http://schemas.microsoft.com/office/powerpoint/2010/main" val="1591997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CFFC-34D2-2A4E-B0D1-C0D5EFC81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97EC5-89CA-5946-BF03-FA802ACEBF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DB8B-F1E6-F845-AEFD-F1BE01608A0B}"/>
              </a:ext>
            </a:extLst>
          </p:cNvPr>
          <p:cNvSpPr>
            <a:spLocks noGrp="1"/>
          </p:cNvSpPr>
          <p:nvPr>
            <p:ph type="dt" sz="half" idx="10"/>
          </p:nvPr>
        </p:nvSpPr>
        <p:spPr/>
        <p:txBody>
          <a:bodyPr/>
          <a:lstStyle/>
          <a:p>
            <a:fld id="{1C7F1152-B340-6444-A59D-3B79B0DF7A48}" type="datetimeFigureOut">
              <a:rPr lang="en-US" smtClean="0"/>
              <a:pPr/>
              <a:t>10/12/2022</a:t>
            </a:fld>
            <a:endParaRPr lang="en-US"/>
          </a:p>
        </p:txBody>
      </p:sp>
      <p:sp>
        <p:nvSpPr>
          <p:cNvPr id="5" name="Footer Placeholder 4">
            <a:extLst>
              <a:ext uri="{FF2B5EF4-FFF2-40B4-BE49-F238E27FC236}">
                <a16:creationId xmlns:a16="http://schemas.microsoft.com/office/drawing/2014/main" id="{F4F5A762-35F7-3246-B166-54F569922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3E55-3409-BA4D-82DA-00D9F96D17A9}"/>
              </a:ext>
            </a:extLst>
          </p:cNvPr>
          <p:cNvSpPr>
            <a:spLocks noGrp="1"/>
          </p:cNvSpPr>
          <p:nvPr>
            <p:ph type="sldNum" sz="quarter" idx="12"/>
          </p:nvPr>
        </p:nvSpPr>
        <p:spPr/>
        <p:txBody>
          <a:bodyPr/>
          <a:lstStyle/>
          <a:p>
            <a:fld id="{61CD3E65-9722-C14F-A144-43596AD3C5B3}" type="slidenum">
              <a:rPr lang="en-US" smtClean="0"/>
              <a:pPr/>
              <a:t>‹#›</a:t>
            </a:fld>
            <a:endParaRPr lang="en-US"/>
          </a:p>
        </p:txBody>
      </p:sp>
    </p:spTree>
    <p:extLst>
      <p:ext uri="{BB962C8B-B14F-4D97-AF65-F5344CB8AC3E}">
        <p14:creationId xmlns:p14="http://schemas.microsoft.com/office/powerpoint/2010/main" val="11404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1CB7-2A48-4D80-9758-FE101FD06864}"/>
              </a:ext>
            </a:extLst>
          </p:cNvPr>
          <p:cNvSpPr>
            <a:spLocks noGrp="1"/>
          </p:cNvSpPr>
          <p:nvPr>
            <p:ph type="ctrTitle"/>
          </p:nvPr>
        </p:nvSpPr>
        <p:spPr>
          <a:xfrm>
            <a:off x="1679972" y="1237197"/>
            <a:ext cx="10079831" cy="2631887"/>
          </a:xfrm>
        </p:spPr>
        <p:txBody>
          <a:bodyPr anchor="b"/>
          <a:lstStyle>
            <a:lvl1pPr algn="ctr">
              <a:defRPr sz="6614"/>
            </a:lvl1pPr>
          </a:lstStyle>
          <a:p>
            <a:r>
              <a:rPr lang="en-US"/>
              <a:t>Click to edit Master title style</a:t>
            </a:r>
          </a:p>
        </p:txBody>
      </p:sp>
      <p:sp>
        <p:nvSpPr>
          <p:cNvPr id="3" name="Subtitle 2">
            <a:extLst>
              <a:ext uri="{FF2B5EF4-FFF2-40B4-BE49-F238E27FC236}">
                <a16:creationId xmlns:a16="http://schemas.microsoft.com/office/drawing/2014/main" id="{8351A04F-224F-4967-8961-AAC4018EBF39}"/>
              </a:ext>
            </a:extLst>
          </p:cNvPr>
          <p:cNvSpPr>
            <a:spLocks noGrp="1"/>
          </p:cNvSpPr>
          <p:nvPr>
            <p:ph type="subTitle" idx="1"/>
          </p:nvPr>
        </p:nvSpPr>
        <p:spPr>
          <a:xfrm>
            <a:off x="1679972" y="3970580"/>
            <a:ext cx="10079831"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Click to edit Master subtitle style</a:t>
            </a:r>
          </a:p>
        </p:txBody>
      </p:sp>
      <p:sp>
        <p:nvSpPr>
          <p:cNvPr id="4" name="Date Placeholder 3">
            <a:extLst>
              <a:ext uri="{FF2B5EF4-FFF2-40B4-BE49-F238E27FC236}">
                <a16:creationId xmlns:a16="http://schemas.microsoft.com/office/drawing/2014/main" id="{908E7EC1-704A-4FD8-8278-C27D8EE85112}"/>
              </a:ext>
            </a:extLst>
          </p:cNvPr>
          <p:cNvSpPr>
            <a:spLocks noGrp="1"/>
          </p:cNvSpPr>
          <p:nvPr>
            <p:ph type="dt" sz="half" idx="10"/>
          </p:nvPr>
        </p:nvSpPr>
        <p:spPr/>
        <p:txBody>
          <a:bodyPr/>
          <a:lstStyle/>
          <a:p>
            <a:fld id="{074A7BC8-D633-46AC-BDC2-25643CFEC16E}" type="datetimeFigureOut">
              <a:rPr lang="en-US" smtClean="0"/>
              <a:t>10/12/2022</a:t>
            </a:fld>
            <a:endParaRPr lang="en-US"/>
          </a:p>
        </p:txBody>
      </p:sp>
      <p:sp>
        <p:nvSpPr>
          <p:cNvPr id="5" name="Footer Placeholder 4">
            <a:extLst>
              <a:ext uri="{FF2B5EF4-FFF2-40B4-BE49-F238E27FC236}">
                <a16:creationId xmlns:a16="http://schemas.microsoft.com/office/drawing/2014/main" id="{BFCF1923-3040-4307-BA71-67C271CA1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1FE74-DDCC-4F04-8CAF-4679098D1411}"/>
              </a:ext>
            </a:extLst>
          </p:cNvPr>
          <p:cNvSpPr>
            <a:spLocks noGrp="1"/>
          </p:cNvSpPr>
          <p:nvPr>
            <p:ph type="sldNum" sz="quarter" idx="12"/>
          </p:nvPr>
        </p:nvSpPr>
        <p:spPr/>
        <p:txBody>
          <a:bodyPr/>
          <a:lstStyle/>
          <a:p>
            <a:fld id="{422CAFA4-AEE5-4ACC-8FED-3F23DBFACE81}" type="slidenum">
              <a:rPr lang="en-US" smtClean="0"/>
              <a:t>‹#›</a:t>
            </a:fld>
            <a:endParaRPr lang="en-US"/>
          </a:p>
        </p:txBody>
      </p:sp>
    </p:spTree>
    <p:extLst>
      <p:ext uri="{BB962C8B-B14F-4D97-AF65-F5344CB8AC3E}">
        <p14:creationId xmlns:p14="http://schemas.microsoft.com/office/powerpoint/2010/main" val="3820189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A984-608C-4798-930A-FEDAD1D05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47FCD-C980-4500-BBC8-FE709F361B9E}"/>
              </a:ext>
            </a:extLst>
          </p:cNvPr>
          <p:cNvSpPr>
            <a:spLocks noGrp="1"/>
          </p:cNvSpPr>
          <p:nvPr>
            <p:ph sz="half" idx="1"/>
          </p:nvPr>
        </p:nvSpPr>
        <p:spPr>
          <a:xfrm>
            <a:off x="923985"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B1B4B-0511-49A1-BFB0-281870517707}"/>
              </a:ext>
            </a:extLst>
          </p:cNvPr>
          <p:cNvSpPr>
            <a:spLocks noGrp="1"/>
          </p:cNvSpPr>
          <p:nvPr>
            <p:ph sz="half" idx="2"/>
          </p:nvPr>
        </p:nvSpPr>
        <p:spPr>
          <a:xfrm>
            <a:off x="6803886"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423FAD-61B5-4791-BA03-99EB6F2914E5}"/>
              </a:ext>
            </a:extLst>
          </p:cNvPr>
          <p:cNvSpPr>
            <a:spLocks noGrp="1"/>
          </p:cNvSpPr>
          <p:nvPr>
            <p:ph type="dt" sz="half" idx="10"/>
          </p:nvPr>
        </p:nvSpPr>
        <p:spPr/>
        <p:txBody>
          <a:bodyPr/>
          <a:lstStyle/>
          <a:p>
            <a:fld id="{074A7BC8-D633-46AC-BDC2-25643CFEC16E}" type="datetimeFigureOut">
              <a:rPr lang="en-US" smtClean="0"/>
              <a:t>10/12/2022</a:t>
            </a:fld>
            <a:endParaRPr lang="en-US"/>
          </a:p>
        </p:txBody>
      </p:sp>
      <p:sp>
        <p:nvSpPr>
          <p:cNvPr id="6" name="Footer Placeholder 5">
            <a:extLst>
              <a:ext uri="{FF2B5EF4-FFF2-40B4-BE49-F238E27FC236}">
                <a16:creationId xmlns:a16="http://schemas.microsoft.com/office/drawing/2014/main" id="{8FB70FC4-3724-4AA3-8517-2A4D1A0BC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F92E49-5B7F-414D-AE4C-C2F618340A89}"/>
              </a:ext>
            </a:extLst>
          </p:cNvPr>
          <p:cNvSpPr>
            <a:spLocks noGrp="1"/>
          </p:cNvSpPr>
          <p:nvPr>
            <p:ph type="sldNum" sz="quarter" idx="12"/>
          </p:nvPr>
        </p:nvSpPr>
        <p:spPr/>
        <p:txBody>
          <a:bodyPr/>
          <a:lstStyle/>
          <a:p>
            <a:fld id="{422CAFA4-AEE5-4ACC-8FED-3F23DBFACE81}" type="slidenum">
              <a:rPr lang="en-US" smtClean="0"/>
              <a:t>‹#›</a:t>
            </a:fld>
            <a:endParaRPr lang="en-US"/>
          </a:p>
        </p:txBody>
      </p:sp>
    </p:spTree>
    <p:extLst>
      <p:ext uri="{BB962C8B-B14F-4D97-AF65-F5344CB8AC3E}">
        <p14:creationId xmlns:p14="http://schemas.microsoft.com/office/powerpoint/2010/main" val="422933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 name="PlaceHolder 2"/>
          <p:cNvSpPr>
            <a:spLocks noGrp="1"/>
          </p:cNvSpPr>
          <p:nvPr>
            <p:ph type="subTitle"/>
          </p:nvPr>
        </p:nvSpPr>
        <p:spPr>
          <a:xfrm>
            <a:off x="672120" y="1769040"/>
            <a:ext cx="1209420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 name="PlaceHolder 2"/>
          <p:cNvSpPr>
            <a:spLocks noGrp="1"/>
          </p:cNvSpPr>
          <p:nvPr>
            <p:ph type="body"/>
          </p:nvPr>
        </p:nvSpPr>
        <p:spPr>
          <a:xfrm>
            <a:off x="672120" y="1769040"/>
            <a:ext cx="12094200" cy="43840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672120" y="1769040"/>
            <a:ext cx="5901840" cy="43840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2" name="PlaceHolder 3"/>
          <p:cNvSpPr>
            <a:spLocks noGrp="1"/>
          </p:cNvSpPr>
          <p:nvPr>
            <p:ph type="body"/>
          </p:nvPr>
        </p:nvSpPr>
        <p:spPr>
          <a:xfrm>
            <a:off x="6869520" y="1769040"/>
            <a:ext cx="5901840" cy="43840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72120" y="301320"/>
            <a:ext cx="1209420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6" name="PlaceHolder 2"/>
          <p:cNvSpPr>
            <a:spLocks noGrp="1"/>
          </p:cNvSpPr>
          <p:nvPr>
            <p:ph type="body"/>
          </p:nvPr>
        </p:nvSpPr>
        <p:spPr>
          <a:xfrm>
            <a:off x="6721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7" name="PlaceHolder 3"/>
          <p:cNvSpPr>
            <a:spLocks noGrp="1"/>
          </p:cNvSpPr>
          <p:nvPr>
            <p:ph type="body"/>
          </p:nvPr>
        </p:nvSpPr>
        <p:spPr>
          <a:xfrm>
            <a:off x="6869520" y="1769040"/>
            <a:ext cx="5901840" cy="43840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8" name="PlaceHolder 4"/>
          <p:cNvSpPr>
            <a:spLocks noGrp="1"/>
          </p:cNvSpPr>
          <p:nvPr>
            <p:ph type="body"/>
          </p:nvPr>
        </p:nvSpPr>
        <p:spPr>
          <a:xfrm>
            <a:off x="672120" y="405900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0" name="PlaceHolder 2"/>
          <p:cNvSpPr>
            <a:spLocks noGrp="1"/>
          </p:cNvSpPr>
          <p:nvPr>
            <p:ph type="body"/>
          </p:nvPr>
        </p:nvSpPr>
        <p:spPr>
          <a:xfrm>
            <a:off x="672120" y="1769040"/>
            <a:ext cx="5901840" cy="43840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1" name="PlaceHolder 3"/>
          <p:cNvSpPr>
            <a:spLocks noGrp="1"/>
          </p:cNvSpPr>
          <p:nvPr>
            <p:ph type="body"/>
          </p:nvPr>
        </p:nvSpPr>
        <p:spPr>
          <a:xfrm>
            <a:off x="68695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2" name="PlaceHolder 4"/>
          <p:cNvSpPr>
            <a:spLocks noGrp="1"/>
          </p:cNvSpPr>
          <p:nvPr>
            <p:ph type="body"/>
          </p:nvPr>
        </p:nvSpPr>
        <p:spPr>
          <a:xfrm>
            <a:off x="6869520" y="405900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72120" y="301320"/>
            <a:ext cx="12094200" cy="12618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4" name="PlaceHolder 2"/>
          <p:cNvSpPr>
            <a:spLocks noGrp="1"/>
          </p:cNvSpPr>
          <p:nvPr>
            <p:ph type="body"/>
          </p:nvPr>
        </p:nvSpPr>
        <p:spPr>
          <a:xfrm>
            <a:off x="6721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5" name="PlaceHolder 3"/>
          <p:cNvSpPr>
            <a:spLocks noGrp="1"/>
          </p:cNvSpPr>
          <p:nvPr>
            <p:ph type="body"/>
          </p:nvPr>
        </p:nvSpPr>
        <p:spPr>
          <a:xfrm>
            <a:off x="6869520" y="1769040"/>
            <a:ext cx="5901840" cy="20908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6" name="PlaceHolder 4"/>
          <p:cNvSpPr>
            <a:spLocks noGrp="1"/>
          </p:cNvSpPr>
          <p:nvPr>
            <p:ph type="body"/>
          </p:nvPr>
        </p:nvSpPr>
        <p:spPr>
          <a:xfrm>
            <a:off x="672120" y="4059000"/>
            <a:ext cx="12094200" cy="20908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8280" y="1094400"/>
            <a:ext cx="12522960" cy="3016440"/>
          </a:xfrm>
          <a:prstGeom prst="rect">
            <a:avLst/>
          </a:prstGeom>
        </p:spPr>
        <p:txBody>
          <a:bodyPr lIns="111960" tIns="111960" rIns="111960" bIns="111960" anchor="b">
            <a:normAutofit/>
          </a:bodyPr>
          <a:lstStyle/>
          <a:p>
            <a:pPr algn="ctr"/>
            <a:r>
              <a:rPr lang="en-US" sz="8530" b="0" strike="noStrike" spc="-1">
                <a:solidFill>
                  <a:srgbClr val="000000"/>
                </a:solidFill>
                <a:latin typeface="Arial"/>
              </a:rPr>
              <a:t>Click to edit the title text format</a:t>
            </a:r>
          </a:p>
        </p:txBody>
      </p:sp>
      <p:sp>
        <p:nvSpPr>
          <p:cNvPr id="7" name="PlaceHolder 2"/>
          <p:cNvSpPr>
            <a:spLocks noGrp="1"/>
          </p:cNvSpPr>
          <p:nvPr>
            <p:ph type="sldNum"/>
          </p:nvPr>
        </p:nvSpPr>
        <p:spPr>
          <a:xfrm>
            <a:off x="12452760" y="6853680"/>
            <a:ext cx="806040" cy="578160"/>
          </a:xfrm>
          <a:prstGeom prst="rect">
            <a:avLst/>
          </a:prstGeom>
        </p:spPr>
        <p:txBody>
          <a:bodyPr lIns="111960" tIns="111960" rIns="111960" bIns="111960" anchor="ctr">
            <a:normAutofit/>
          </a:bodyPr>
          <a:lstStyle/>
          <a:p>
            <a:pPr algn="r">
              <a:lnSpc>
                <a:spcPct val="100000"/>
              </a:lnSpc>
            </a:pPr>
            <a:fld id="{08E0E34C-FCA0-435C-A5EA-405E3C993B8B}" type="slidenum">
              <a:rPr lang="en-IN" sz="1600" b="0" strike="noStrike" spc="-1">
                <a:solidFill>
                  <a:srgbClr val="595959"/>
                </a:solidFill>
                <a:latin typeface="Arial"/>
                <a:ea typeface="Arial"/>
              </a:rPr>
              <a:pPr algn="r">
                <a:lnSpc>
                  <a:spcPct val="100000"/>
                </a:lnSpc>
              </a:pPr>
              <a:t>‹#›</a:t>
            </a:fld>
            <a:endParaRPr lang="en-US" sz="1600" b="0" strike="noStrike" spc="-1">
              <a:latin typeface="Times New Roman"/>
            </a:endParaRPr>
          </a:p>
        </p:txBody>
      </p:sp>
      <p:sp>
        <p:nvSpPr>
          <p:cNvPr id="2" name="PlaceHolder 3"/>
          <p:cNvSpPr>
            <a:spLocks noGrp="1"/>
          </p:cNvSpPr>
          <p:nvPr>
            <p:ph type="body"/>
          </p:nvPr>
        </p:nvSpPr>
        <p:spPr>
          <a:xfrm>
            <a:off x="671760" y="1768680"/>
            <a:ext cx="1209528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7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7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7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7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9" name="Picture 8">
            <a:extLst>
              <a:ext uri="{FF2B5EF4-FFF2-40B4-BE49-F238E27FC236}">
                <a16:creationId xmlns:a16="http://schemas.microsoft.com/office/drawing/2014/main" id="{615480C4-9FF6-4192-9A96-256A51E7C3C0}"/>
              </a:ext>
            </a:extLst>
          </p:cNvPr>
          <p:cNvPicPr>
            <a:picLocks noChangeAspect="1"/>
          </p:cNvPicPr>
          <p:nvPr userDrawn="1"/>
        </p:nvPicPr>
        <p:blipFill rotWithShape="1">
          <a:blip r:embed="rId18"/>
          <a:srcRect t="7919"/>
          <a:stretch/>
        </p:blipFill>
        <p:spPr>
          <a:xfrm>
            <a:off x="-1" y="0"/>
            <a:ext cx="13439775" cy="12220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iro.medium.com/max/2264/1*XUJwcj95wk-LsILwzJHaAg.pn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mozanunal.com/images/pixel.pn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researchgate.net/profile/Sanskruti-Patel-2/publication/344249310/figure/fig2/AS:935972338425861@1600164603821/Figure2-a-RGB-image-b-Gray-Scale-image-c-Binary-image.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4.bp.blogspot.com/-W5XdeoIeSss/UY9PpuykF4I/AAAAAAAAAkE/pNR275VKfrg/s1600/q1jjy.p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mmons.wikimedia.org/wiki/File:Cricket_picture.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needpix.com/photo/download/1835425/moving-boxes-carton-boxes-stack-of-moving-boxes-pile-of-moving-boxes-cardboard-boxes-packing-packaging-storage-cartons-free-illustratio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ommons.wikimedia.org/wiki/File:Happy_balloons.jp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mmons.wikimedia.org/wiki/File:Seriation_task_w_shapes.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hyperlink" Target="https://www.cs.ryerson.ca/~aharley/vis/" TargetMode="External"/><Relationship Id="rId1" Type="http://schemas.openxmlformats.org/officeDocument/2006/relationships/slideLayout" Target="../slideLayouts/slideLayout2.xml"/><Relationship Id="rId5" Type="http://schemas.openxmlformats.org/officeDocument/2006/relationships/hyperlink" Target="https://www.simplilearn.com/tutorials/deep-learning-tutorial/deep-learning-algorithm" TargetMode="External"/><Relationship Id="rId4" Type="http://schemas.openxmlformats.org/officeDocument/2006/relationships/hyperlink" Target="https://towardsdatascience.com/understand-transposed-convolutions-and-build-your-own-transposed-convolution-layer-from-scratch-4f5d97b296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79B3-D084-49BF-B860-ABD2A671C649}"/>
              </a:ext>
            </a:extLst>
          </p:cNvPr>
          <p:cNvSpPr>
            <a:spLocks noGrp="1"/>
          </p:cNvSpPr>
          <p:nvPr>
            <p:ph type="title"/>
          </p:nvPr>
        </p:nvSpPr>
        <p:spPr>
          <a:xfrm>
            <a:off x="672787" y="2783263"/>
            <a:ext cx="12094200" cy="1261800"/>
          </a:xfrm>
        </p:spPr>
        <p:txBody>
          <a:bodyPr>
            <a:normAutofit fontScale="90000"/>
          </a:bodyPr>
          <a:lstStyle/>
          <a:p>
            <a:pPr algn="ctr">
              <a:lnSpc>
                <a:spcPct val="100000"/>
              </a:lnSpc>
            </a:pPr>
            <a:r>
              <a:rPr lang="en-US" sz="4850" b="1" spc="-1" dirty="0">
                <a:solidFill>
                  <a:srgbClr val="4F81BD"/>
                </a:solidFill>
                <a:latin typeface="Arial"/>
                <a:ea typeface="+mn-ea"/>
                <a:cs typeface="+mn-cs"/>
              </a:rPr>
              <a:t>DEEP LEARNING MODELS &amp;</a:t>
            </a:r>
            <a:br>
              <a:rPr lang="en-US" sz="4850" b="1" spc="-1" dirty="0">
                <a:solidFill>
                  <a:srgbClr val="4F81BD"/>
                </a:solidFill>
                <a:latin typeface="Arial"/>
                <a:ea typeface="+mn-ea"/>
                <a:cs typeface="+mn-cs"/>
              </a:rPr>
            </a:br>
            <a:r>
              <a:rPr lang="en-US" sz="4850" b="1" spc="-1" dirty="0">
                <a:solidFill>
                  <a:srgbClr val="4F81BD"/>
                </a:solidFill>
                <a:latin typeface="Arial"/>
                <a:ea typeface="+mn-ea"/>
                <a:cs typeface="+mn-cs"/>
              </a:rPr>
              <a:t>COMPUTER VISION USING DEEP LEARNING</a:t>
            </a:r>
          </a:p>
        </p:txBody>
      </p:sp>
    </p:spTree>
    <p:extLst>
      <p:ext uri="{BB962C8B-B14F-4D97-AF65-F5344CB8AC3E}">
        <p14:creationId xmlns:p14="http://schemas.microsoft.com/office/powerpoint/2010/main" val="3620891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672147" y="818260"/>
            <a:ext cx="12094951" cy="1259284"/>
          </a:xfrm>
          <a:prstGeom prst="rect">
            <a:avLst/>
          </a:prstGeom>
          <a:noFill/>
          <a:ln w="0">
            <a:noFill/>
          </a:ln>
        </p:spPr>
        <p:txBody>
          <a:bodyPr anchor="ctr">
            <a:noAutofit/>
          </a:bodyPr>
          <a:lstStyle/>
          <a:p>
            <a:pPr algn="ctr">
              <a:lnSpc>
                <a:spcPct val="100000"/>
              </a:lnSpc>
            </a:pPr>
            <a:r>
              <a:rPr lang="en-US" sz="6467" spc="-1" dirty="0">
                <a:solidFill>
                  <a:srgbClr val="000000"/>
                </a:solidFill>
                <a:latin typeface="Arial"/>
              </a:rPr>
              <a:t>Filter</a:t>
            </a:r>
            <a:endParaRPr lang="en-US" sz="6467" spc="-1" dirty="0">
              <a:solidFill>
                <a:srgbClr val="000000"/>
              </a:solidFill>
              <a:latin typeface="Calibri"/>
            </a:endParaRPr>
          </a:p>
        </p:txBody>
      </p:sp>
      <p:graphicFrame>
        <p:nvGraphicFramePr>
          <p:cNvPr id="114" name="Table 2"/>
          <p:cNvGraphicFramePr/>
          <p:nvPr/>
        </p:nvGraphicFramePr>
        <p:xfrm>
          <a:off x="784319" y="1987870"/>
          <a:ext cx="3695310" cy="3657745"/>
        </p:xfrm>
        <a:graphic>
          <a:graphicData uri="http://schemas.openxmlformats.org/drawingml/2006/table">
            <a:tbl>
              <a:tblPr/>
              <a:tblGrid>
                <a:gridCol w="615885">
                  <a:extLst>
                    <a:ext uri="{9D8B030D-6E8A-4147-A177-3AD203B41FA5}">
                      <a16:colId xmlns:a16="http://schemas.microsoft.com/office/drawing/2014/main" val="20000"/>
                    </a:ext>
                  </a:extLst>
                </a:gridCol>
                <a:gridCol w="615885">
                  <a:extLst>
                    <a:ext uri="{9D8B030D-6E8A-4147-A177-3AD203B41FA5}">
                      <a16:colId xmlns:a16="http://schemas.microsoft.com/office/drawing/2014/main" val="20001"/>
                    </a:ext>
                  </a:extLst>
                </a:gridCol>
                <a:gridCol w="615885">
                  <a:extLst>
                    <a:ext uri="{9D8B030D-6E8A-4147-A177-3AD203B41FA5}">
                      <a16:colId xmlns:a16="http://schemas.microsoft.com/office/drawing/2014/main" val="20002"/>
                    </a:ext>
                  </a:extLst>
                </a:gridCol>
                <a:gridCol w="615885">
                  <a:extLst>
                    <a:ext uri="{9D8B030D-6E8A-4147-A177-3AD203B41FA5}">
                      <a16:colId xmlns:a16="http://schemas.microsoft.com/office/drawing/2014/main" val="20003"/>
                    </a:ext>
                  </a:extLst>
                </a:gridCol>
                <a:gridCol w="615885">
                  <a:extLst>
                    <a:ext uri="{9D8B030D-6E8A-4147-A177-3AD203B41FA5}">
                      <a16:colId xmlns:a16="http://schemas.microsoft.com/office/drawing/2014/main" val="20004"/>
                    </a:ext>
                  </a:extLst>
                </a:gridCol>
                <a:gridCol w="615885">
                  <a:extLst>
                    <a:ext uri="{9D8B030D-6E8A-4147-A177-3AD203B41FA5}">
                      <a16:colId xmlns:a16="http://schemas.microsoft.com/office/drawing/2014/main" val="20005"/>
                    </a:ext>
                  </a:extLst>
                </a:gridCol>
              </a:tblGrid>
              <a:tr h="609536">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000000"/>
                      </a:solidFill>
                    </a:lnL>
                    <a:lnR w="12240">
                      <a:solidFill>
                        <a:srgbClr val="FFFFFF"/>
                      </a:solidFill>
                    </a:lnR>
                    <a:lnT w="12240">
                      <a:solidFill>
                        <a:srgbClr val="000000"/>
                      </a:solidFill>
                    </a:lnT>
                    <a:lnB w="38160">
                      <a:solidFill>
                        <a:srgbClr val="FFFFFF"/>
                      </a:solidFill>
                    </a:lnB>
                    <a:solidFill>
                      <a:srgbClr val="000000"/>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000000"/>
                      </a:solidFill>
                    </a:lnT>
                    <a:lnB w="38160">
                      <a:solidFill>
                        <a:srgbClr val="FFFFFF"/>
                      </a:solidFill>
                    </a:lnB>
                    <a:solidFill>
                      <a:srgbClr val="000000"/>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000000"/>
                      </a:solidFill>
                    </a:lnR>
                    <a:lnT w="12240">
                      <a:solidFill>
                        <a:srgbClr val="000000"/>
                      </a:solidFill>
                    </a:lnT>
                    <a:lnB w="38160">
                      <a:solidFill>
                        <a:srgbClr val="FFFFFF"/>
                      </a:solidFill>
                    </a:lnB>
                    <a:solidFill>
                      <a:srgbClr val="000000"/>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000000"/>
                      </a:solidFill>
                    </a:lnL>
                    <a:lnR w="12240">
                      <a:solidFill>
                        <a:srgbClr val="FFFFFF"/>
                      </a:solidFill>
                    </a:lnR>
                    <a:lnT w="12240">
                      <a:solidFill>
                        <a:srgbClr val="FFFFFF"/>
                      </a:solidFill>
                    </a:lnT>
                    <a:lnB w="38160">
                      <a:solidFill>
                        <a:srgbClr val="FFFFFF"/>
                      </a:solidFill>
                    </a:lnB>
                    <a:solidFill>
                      <a:srgbClr val="000000"/>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extLst>
                  <a:ext uri="{0D108BD9-81ED-4DB2-BD59-A6C34878D82A}">
                    <a16:rowId xmlns:a16="http://schemas.microsoft.com/office/drawing/2014/main" val="10000"/>
                  </a:ext>
                </a:extLst>
              </a:tr>
              <a:tr h="609536">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000000"/>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0000"/>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000000"/>
                      </a:solidFill>
                    </a:lnR>
                    <a:lnT w="38160" cap="flat" cmpd="sng" algn="ctr">
                      <a:solidFill>
                        <a:srgbClr val="FFFFFF"/>
                      </a:solidFill>
                      <a:prstDash val="solid"/>
                      <a:round/>
                      <a:headEnd type="none" w="med" len="med"/>
                      <a:tailEnd type="none" w="med" len="med"/>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000000"/>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FFFF"/>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0000"/>
                    </a:solidFill>
                  </a:tcPr>
                </a:tc>
                <a:extLst>
                  <a:ext uri="{0D108BD9-81ED-4DB2-BD59-A6C34878D82A}">
                    <a16:rowId xmlns:a16="http://schemas.microsoft.com/office/drawing/2014/main" val="10001"/>
                  </a:ext>
                </a:extLst>
              </a:tr>
              <a:tr h="609536">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000000"/>
                      </a:solidFill>
                    </a:lnL>
                    <a:lnR w="12240">
                      <a:solidFill>
                        <a:srgbClr val="FFFFFF"/>
                      </a:solidFill>
                    </a:lnR>
                    <a:lnT w="12240">
                      <a:solidFill>
                        <a:srgbClr val="FFFFFF"/>
                      </a:solidFill>
                    </a:lnT>
                    <a:lnB w="12240">
                      <a:solidFill>
                        <a:srgbClr val="000000"/>
                      </a:solidFill>
                    </a:lnB>
                    <a:solidFill>
                      <a:srgbClr val="000000"/>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000000"/>
                      </a:solidFill>
                    </a:lnB>
                    <a:solidFill>
                      <a:srgbClr val="FFFFFF"/>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000000"/>
                      </a:solidFill>
                    </a:lnR>
                    <a:lnT w="12240">
                      <a:solidFill>
                        <a:srgbClr val="FFFFFF"/>
                      </a:solidFill>
                    </a:lnT>
                    <a:lnB w="12240">
                      <a:solidFill>
                        <a:srgbClr val="000000"/>
                      </a:solidFill>
                    </a:lnB>
                    <a:solidFill>
                      <a:srgbClr val="A6A6A6"/>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000000"/>
                      </a:solidFill>
                    </a:lnL>
                    <a:lnR w="12240">
                      <a:solidFill>
                        <a:srgbClr val="FFFFFF"/>
                      </a:solidFill>
                    </a:lnR>
                    <a:lnT w="12240">
                      <a:solidFill>
                        <a:srgbClr val="FFFFFF"/>
                      </a:solidFill>
                    </a:lnT>
                    <a:lnB w="12240">
                      <a:solidFill>
                        <a:srgbClr val="FFFFFF"/>
                      </a:solidFill>
                    </a:lnB>
                    <a:solidFill>
                      <a:srgbClr val="A6A6A6"/>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2"/>
                  </a:ext>
                </a:extLst>
              </a:tr>
              <a:tr h="609536">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000000"/>
                      </a:solidFill>
                    </a:lnT>
                    <a:lnB w="12240">
                      <a:solidFill>
                        <a:srgbClr val="FFFFFF"/>
                      </a:solidFill>
                    </a:lnB>
                    <a:solidFill>
                      <a:srgbClr val="000000"/>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000000"/>
                      </a:solidFill>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000000"/>
                      </a:solidFill>
                    </a:lnT>
                    <a:lnB w="12240">
                      <a:solidFill>
                        <a:srgbClr val="FFFFFF"/>
                      </a:solidFill>
                    </a:lnB>
                    <a:solidFill>
                      <a:srgbClr val="A6A6A6"/>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A6A6A6"/>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3"/>
                  </a:ext>
                </a:extLst>
              </a:tr>
              <a:tr h="609536">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4"/>
                  </a:ext>
                </a:extLst>
              </a:tr>
              <a:tr h="610065">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nSpc>
                          <a:spcPct val="100000"/>
                        </a:lnSpc>
                      </a:pPr>
                      <a:r>
                        <a:rPr lang="en-US" sz="2600" b="0" strike="noStrike" spc="-1" dirty="0">
                          <a:solidFill>
                            <a:srgbClr val="FFFFFF"/>
                          </a:solidFill>
                          <a:latin typeface="Calibri"/>
                        </a:rPr>
                        <a:t>0</a:t>
                      </a:r>
                      <a:endParaRPr lang="en-US" sz="2600" b="0" strike="noStrike" spc="-1" dirty="0">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5"/>
                  </a:ext>
                </a:extLst>
              </a:tr>
            </a:tbl>
          </a:graphicData>
        </a:graphic>
      </p:graphicFrame>
      <p:graphicFrame>
        <p:nvGraphicFramePr>
          <p:cNvPr id="115" name="Table 3"/>
          <p:cNvGraphicFramePr/>
          <p:nvPr/>
        </p:nvGraphicFramePr>
        <p:xfrm>
          <a:off x="5039959" y="2040781"/>
          <a:ext cx="2351371" cy="1641832"/>
        </p:xfrm>
        <a:graphic>
          <a:graphicData uri="http://schemas.openxmlformats.org/drawingml/2006/table">
            <a:tbl>
              <a:tblPr/>
              <a:tblGrid>
                <a:gridCol w="783614">
                  <a:extLst>
                    <a:ext uri="{9D8B030D-6E8A-4147-A177-3AD203B41FA5}">
                      <a16:colId xmlns:a16="http://schemas.microsoft.com/office/drawing/2014/main" val="20000"/>
                    </a:ext>
                  </a:extLst>
                </a:gridCol>
                <a:gridCol w="783614">
                  <a:extLst>
                    <a:ext uri="{9D8B030D-6E8A-4147-A177-3AD203B41FA5}">
                      <a16:colId xmlns:a16="http://schemas.microsoft.com/office/drawing/2014/main" val="20001"/>
                    </a:ext>
                  </a:extLst>
                </a:gridCol>
                <a:gridCol w="784143">
                  <a:extLst>
                    <a:ext uri="{9D8B030D-6E8A-4147-A177-3AD203B41FA5}">
                      <a16:colId xmlns:a16="http://schemas.microsoft.com/office/drawing/2014/main" val="20002"/>
                    </a:ext>
                  </a:extLst>
                </a:gridCol>
              </a:tblGrid>
              <a:tr h="547101">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47101">
                <a:tc>
                  <a:txBody>
                    <a:bodyPr/>
                    <a:lstStyle/>
                    <a:p>
                      <a:pPr>
                        <a:lnSpc>
                          <a:spcPct val="100000"/>
                        </a:lnSpc>
                      </a:pPr>
                      <a:r>
                        <a:rPr lang="en-US" sz="2600" b="0" strike="noStrike" spc="-1">
                          <a:solidFill>
                            <a:srgbClr val="000000"/>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547630">
                <a:tc>
                  <a:txBody>
                    <a:bodyPr/>
                    <a:lstStyle/>
                    <a:p>
                      <a:pPr>
                        <a:lnSpc>
                          <a:spcPct val="100000"/>
                        </a:lnSpc>
                      </a:pPr>
                      <a:r>
                        <a:rPr lang="en-US" sz="2600" b="0" strike="noStrike" spc="-1">
                          <a:solidFill>
                            <a:srgbClr val="000000"/>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bl>
          </a:graphicData>
        </a:graphic>
      </p:graphicFrame>
      <p:graphicFrame>
        <p:nvGraphicFramePr>
          <p:cNvPr id="116" name="Table 4"/>
          <p:cNvGraphicFramePr/>
          <p:nvPr/>
        </p:nvGraphicFramePr>
        <p:xfrm>
          <a:off x="7840015" y="1993161"/>
          <a:ext cx="3695313" cy="1679400"/>
        </p:xfrm>
        <a:graphic>
          <a:graphicData uri="http://schemas.openxmlformats.org/drawingml/2006/table">
            <a:tbl>
              <a:tblPr/>
              <a:tblGrid>
                <a:gridCol w="1231771">
                  <a:extLst>
                    <a:ext uri="{9D8B030D-6E8A-4147-A177-3AD203B41FA5}">
                      <a16:colId xmlns:a16="http://schemas.microsoft.com/office/drawing/2014/main" val="20000"/>
                    </a:ext>
                  </a:extLst>
                </a:gridCol>
                <a:gridCol w="1231771">
                  <a:extLst>
                    <a:ext uri="{9D8B030D-6E8A-4147-A177-3AD203B41FA5}">
                      <a16:colId xmlns:a16="http://schemas.microsoft.com/office/drawing/2014/main" val="20001"/>
                    </a:ext>
                  </a:extLst>
                </a:gridCol>
                <a:gridCol w="1231771">
                  <a:extLst>
                    <a:ext uri="{9D8B030D-6E8A-4147-A177-3AD203B41FA5}">
                      <a16:colId xmlns:a16="http://schemas.microsoft.com/office/drawing/2014/main" val="20002"/>
                    </a:ext>
                  </a:extLst>
                </a:gridCol>
              </a:tblGrid>
              <a:tr h="559800">
                <a:tc>
                  <a:txBody>
                    <a:bodyPr/>
                    <a:lstStyle/>
                    <a:p>
                      <a:pPr algn="ctr">
                        <a:lnSpc>
                          <a:spcPct val="100000"/>
                        </a:lnSpc>
                      </a:pPr>
                      <a:r>
                        <a:rPr lang="en-US" sz="2600" b="1" strike="noStrike" spc="-1">
                          <a:solidFill>
                            <a:srgbClr val="FFFFFF"/>
                          </a:solidFill>
                          <a:latin typeface="Calibri"/>
                        </a:rPr>
                        <a:t>0X0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2600" b="1" strike="noStrike" spc="-1">
                          <a:solidFill>
                            <a:srgbClr val="FFFFFF"/>
                          </a:solidFill>
                          <a:latin typeface="Calibri"/>
                        </a:rPr>
                        <a:t>0X0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2600" b="1" strike="noStrike" spc="-1">
                          <a:solidFill>
                            <a:srgbClr val="FFFFFF"/>
                          </a:solidFill>
                          <a:latin typeface="Calibri"/>
                        </a:rPr>
                        <a:t>0X0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59800">
                <a:tc>
                  <a:txBody>
                    <a:bodyPr/>
                    <a:lstStyle/>
                    <a:p>
                      <a:pPr algn="ctr">
                        <a:lnSpc>
                          <a:spcPct val="100000"/>
                        </a:lnSpc>
                      </a:pPr>
                      <a:r>
                        <a:rPr lang="en-US" sz="2600" b="0" strike="noStrike" spc="-1">
                          <a:solidFill>
                            <a:srgbClr val="000000"/>
                          </a:solidFill>
                          <a:latin typeface="Calibri"/>
                        </a:rPr>
                        <a:t>0X0</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2600" b="0" strike="noStrike" spc="-1">
                          <a:solidFill>
                            <a:srgbClr val="000000"/>
                          </a:solidFill>
                          <a:latin typeface="Calibri"/>
                        </a:rPr>
                        <a:t>2X-1</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2600" b="0" strike="noStrike" spc="-1">
                          <a:solidFill>
                            <a:srgbClr val="000000"/>
                          </a:solidFill>
                          <a:latin typeface="Calibri"/>
                        </a:rPr>
                        <a:t>2X1</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559800">
                <a:tc>
                  <a:txBody>
                    <a:bodyPr/>
                    <a:lstStyle/>
                    <a:p>
                      <a:pPr algn="ctr">
                        <a:lnSpc>
                          <a:spcPct val="100000"/>
                        </a:lnSpc>
                      </a:pPr>
                      <a:r>
                        <a:rPr lang="en-US" sz="2600" b="0" strike="noStrike" spc="-1">
                          <a:solidFill>
                            <a:srgbClr val="000000"/>
                          </a:solidFill>
                          <a:latin typeface="Calibri"/>
                        </a:rPr>
                        <a:t>0X0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2600" b="0" strike="noStrike" spc="-1">
                          <a:solidFill>
                            <a:srgbClr val="000000"/>
                          </a:solidFill>
                          <a:latin typeface="Calibri"/>
                        </a:rPr>
                        <a:t>2X1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2600" b="0" strike="noStrike" spc="-1">
                          <a:solidFill>
                            <a:srgbClr val="000000"/>
                          </a:solidFill>
                          <a:latin typeface="Calibri"/>
                        </a:rPr>
                        <a:t>1X-1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bl>
          </a:graphicData>
        </a:graphic>
      </p:graphicFrame>
      <p:graphicFrame>
        <p:nvGraphicFramePr>
          <p:cNvPr id="117" name="Table 5"/>
          <p:cNvGraphicFramePr/>
          <p:nvPr/>
        </p:nvGraphicFramePr>
        <p:xfrm>
          <a:off x="5039959" y="4848245"/>
          <a:ext cx="2351371" cy="1641832"/>
        </p:xfrm>
        <a:graphic>
          <a:graphicData uri="http://schemas.openxmlformats.org/drawingml/2006/table">
            <a:tbl>
              <a:tblPr/>
              <a:tblGrid>
                <a:gridCol w="783614">
                  <a:extLst>
                    <a:ext uri="{9D8B030D-6E8A-4147-A177-3AD203B41FA5}">
                      <a16:colId xmlns:a16="http://schemas.microsoft.com/office/drawing/2014/main" val="20000"/>
                    </a:ext>
                  </a:extLst>
                </a:gridCol>
                <a:gridCol w="783614">
                  <a:extLst>
                    <a:ext uri="{9D8B030D-6E8A-4147-A177-3AD203B41FA5}">
                      <a16:colId xmlns:a16="http://schemas.microsoft.com/office/drawing/2014/main" val="20001"/>
                    </a:ext>
                  </a:extLst>
                </a:gridCol>
                <a:gridCol w="784143">
                  <a:extLst>
                    <a:ext uri="{9D8B030D-6E8A-4147-A177-3AD203B41FA5}">
                      <a16:colId xmlns:a16="http://schemas.microsoft.com/office/drawing/2014/main" val="20002"/>
                    </a:ext>
                  </a:extLst>
                </a:gridCol>
              </a:tblGrid>
              <a:tr h="547101">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2600" b="1" strike="noStrike" spc="-1">
                          <a:solidFill>
                            <a:srgbClr val="FFFFFF"/>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47101">
                <a:tc>
                  <a:txBody>
                    <a:bodyPr/>
                    <a:lstStyle/>
                    <a:p>
                      <a:pPr>
                        <a:lnSpc>
                          <a:spcPct val="100000"/>
                        </a:lnSpc>
                      </a:pPr>
                      <a:r>
                        <a:rPr lang="en-US" sz="2600" b="0" strike="noStrike" spc="-1">
                          <a:solidFill>
                            <a:srgbClr val="000000"/>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547630">
                <a:tc>
                  <a:txBody>
                    <a:bodyPr/>
                    <a:lstStyle/>
                    <a:p>
                      <a:pPr>
                        <a:lnSpc>
                          <a:spcPct val="100000"/>
                        </a:lnSpc>
                      </a:pPr>
                      <a:r>
                        <a:rPr lang="en-US" sz="2600" b="0" strike="noStrike" spc="-1">
                          <a:solidFill>
                            <a:srgbClr val="000000"/>
                          </a:solidFill>
                          <a:latin typeface="Calibri"/>
                        </a:rPr>
                        <a:t>0</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bl>
          </a:graphicData>
        </a:graphic>
      </p:graphicFrame>
      <p:sp>
        <p:nvSpPr>
          <p:cNvPr id="118" name="CustomShape 6"/>
          <p:cNvSpPr/>
          <p:nvPr/>
        </p:nvSpPr>
        <p:spPr>
          <a:xfrm>
            <a:off x="843579" y="1987870"/>
            <a:ext cx="1791570" cy="1791570"/>
          </a:xfrm>
          <a:prstGeom prst="rect">
            <a:avLst/>
          </a:prstGeom>
          <a:solidFill>
            <a:srgbClr val="FF0000">
              <a:alpha val="39000"/>
            </a:srgbClr>
          </a:solidFill>
          <a:ln>
            <a:round/>
          </a:ln>
        </p:spPr>
        <p:style>
          <a:lnRef idx="2">
            <a:schemeClr val="accent1">
              <a:shade val="50000"/>
            </a:schemeClr>
          </a:lnRef>
          <a:fillRef idx="1">
            <a:schemeClr val="accent1"/>
          </a:fillRef>
          <a:effectRef idx="0">
            <a:schemeClr val="accent1"/>
          </a:effectRef>
          <a:fontRef idx="minor"/>
        </p:style>
      </p:sp>
      <p:sp>
        <p:nvSpPr>
          <p:cNvPr id="119" name="CustomShape 7"/>
          <p:cNvSpPr/>
          <p:nvPr/>
        </p:nvSpPr>
        <p:spPr>
          <a:xfrm>
            <a:off x="5480181" y="3896905"/>
            <a:ext cx="2013580"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3*3 FILTER</a:t>
            </a:r>
            <a:endParaRPr lang="en-US" sz="2646" spc="-1">
              <a:latin typeface="Arial"/>
            </a:endParaRPr>
          </a:p>
        </p:txBody>
      </p:sp>
      <p:sp>
        <p:nvSpPr>
          <p:cNvPr id="120" name="CustomShape 8"/>
          <p:cNvSpPr/>
          <p:nvPr/>
        </p:nvSpPr>
        <p:spPr>
          <a:xfrm>
            <a:off x="7750596" y="3896905"/>
            <a:ext cx="4032722"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Multiply by Filter Weights</a:t>
            </a:r>
            <a:endParaRPr lang="en-US" sz="2646" spc="-1">
              <a:latin typeface="Arial"/>
            </a:endParaRPr>
          </a:p>
        </p:txBody>
      </p:sp>
      <p:sp>
        <p:nvSpPr>
          <p:cNvPr id="121" name="CustomShape 9"/>
          <p:cNvSpPr/>
          <p:nvPr/>
        </p:nvSpPr>
        <p:spPr>
          <a:xfrm>
            <a:off x="11390351" y="5014387"/>
            <a:ext cx="749259"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 1</a:t>
            </a:r>
            <a:endParaRPr lang="en-US" sz="2646" spc="-1">
              <a:latin typeface="Arial"/>
            </a:endParaRPr>
          </a:p>
        </p:txBody>
      </p:sp>
      <p:sp>
        <p:nvSpPr>
          <p:cNvPr id="122" name="CustomShape 10"/>
          <p:cNvSpPr/>
          <p:nvPr/>
        </p:nvSpPr>
        <p:spPr>
          <a:xfrm>
            <a:off x="7858535" y="5014387"/>
            <a:ext cx="3193133"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SUM THE RESULT</a:t>
            </a:r>
            <a:endParaRPr lang="en-US" sz="2646" spc="-1">
              <a:latin typeface="Arial"/>
            </a:endParaRPr>
          </a:p>
        </p:txBody>
      </p:sp>
      <p:sp>
        <p:nvSpPr>
          <p:cNvPr id="123" name="CustomShape 11"/>
          <p:cNvSpPr/>
          <p:nvPr/>
        </p:nvSpPr>
        <p:spPr>
          <a:xfrm>
            <a:off x="408650" y="6584258"/>
            <a:ext cx="12761329" cy="495335"/>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351" spc="-1">
                <a:solidFill>
                  <a:srgbClr val="000000"/>
                </a:solidFill>
                <a:latin typeface="Arial"/>
              </a:rPr>
              <a:t>Note: The resolution will decrease because we are taking 9 input values and one output value</a:t>
            </a:r>
            <a:endParaRPr lang="en-US" sz="2351" spc="-1">
              <a:latin typeface="Arial"/>
            </a:endParaRPr>
          </a:p>
        </p:txBody>
      </p:sp>
      <p:sp>
        <p:nvSpPr>
          <p:cNvPr id="124" name="CustomShape 12"/>
          <p:cNvSpPr/>
          <p:nvPr/>
        </p:nvSpPr>
        <p:spPr>
          <a:xfrm>
            <a:off x="9539521" y="5791652"/>
            <a:ext cx="3747388"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Stride Distance = (1,1) </a:t>
            </a:r>
            <a:endParaRPr lang="en-US" sz="2646"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E4123-6ECA-3D61-1873-458D9F936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010" y="2211702"/>
            <a:ext cx="5255350" cy="4648963"/>
          </a:xfrm>
          <a:prstGeom prst="rect">
            <a:avLst/>
          </a:prstGeom>
        </p:spPr>
      </p:pic>
    </p:spTree>
    <p:extLst>
      <p:ext uri="{BB962C8B-B14F-4D97-AF65-F5344CB8AC3E}">
        <p14:creationId xmlns:p14="http://schemas.microsoft.com/office/powerpoint/2010/main" val="34060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p:cNvPicPr/>
          <p:nvPr/>
        </p:nvPicPr>
        <p:blipFill>
          <a:blip r:embed="rId2"/>
          <a:stretch/>
        </p:blipFill>
        <p:spPr>
          <a:xfrm>
            <a:off x="589606" y="2059912"/>
            <a:ext cx="12260563" cy="5163054"/>
          </a:xfrm>
          <a:prstGeom prst="rect">
            <a:avLst/>
          </a:prstGeom>
          <a:ln w="0">
            <a:noFill/>
          </a:ln>
        </p:spPr>
      </p:pic>
      <p:sp>
        <p:nvSpPr>
          <p:cNvPr id="5" name="TextShape 1">
            <a:extLst>
              <a:ext uri="{FF2B5EF4-FFF2-40B4-BE49-F238E27FC236}">
                <a16:creationId xmlns:a16="http://schemas.microsoft.com/office/drawing/2014/main" id="{910A485E-BE91-A246-7533-DFBDA6A46C8F}"/>
              </a:ext>
            </a:extLst>
          </p:cNvPr>
          <p:cNvSpPr txBox="1"/>
          <p:nvPr/>
        </p:nvSpPr>
        <p:spPr>
          <a:xfrm>
            <a:off x="672147" y="1085222"/>
            <a:ext cx="12094951" cy="992322"/>
          </a:xfrm>
          <a:prstGeom prst="rect">
            <a:avLst/>
          </a:prstGeom>
          <a:noFill/>
          <a:ln w="0">
            <a:noFill/>
          </a:ln>
        </p:spPr>
        <p:txBody>
          <a:bodyPr anchor="ctr">
            <a:noAutofit/>
          </a:bodyPr>
          <a:lstStyle/>
          <a:p>
            <a:pPr algn="ctr">
              <a:lnSpc>
                <a:spcPct val="100000"/>
              </a:lnSpc>
            </a:pPr>
            <a:r>
              <a:rPr lang="en-US" sz="6467" spc="-1" dirty="0">
                <a:solidFill>
                  <a:srgbClr val="000000"/>
                </a:solidFill>
                <a:latin typeface="Arial"/>
              </a:rPr>
              <a:t>Convolution Operations</a:t>
            </a:r>
            <a:endParaRPr lang="en-US" sz="6467" spc="-1" dirty="0">
              <a:solidFill>
                <a:srgbClr val="000000"/>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672147" y="840228"/>
            <a:ext cx="12094951" cy="1259284"/>
          </a:xfrm>
          <a:prstGeom prst="rect">
            <a:avLst/>
          </a:prstGeom>
          <a:noFill/>
          <a:ln w="0">
            <a:noFill/>
          </a:ln>
        </p:spPr>
        <p:txBody>
          <a:bodyPr anchor="ctr">
            <a:noAutofit/>
          </a:bodyPr>
          <a:lstStyle/>
          <a:p>
            <a:pPr algn="ctr">
              <a:lnSpc>
                <a:spcPct val="100000"/>
              </a:lnSpc>
            </a:pPr>
            <a:r>
              <a:rPr lang="en-US" sz="6467" b="1" spc="-1">
                <a:solidFill>
                  <a:srgbClr val="002060"/>
                </a:solidFill>
                <a:latin typeface="Arial"/>
              </a:rPr>
              <a:t>Convolutional Layers</a:t>
            </a:r>
            <a:endParaRPr lang="en-US" sz="6467" spc="-1">
              <a:solidFill>
                <a:srgbClr val="000000"/>
              </a:solidFill>
              <a:latin typeface="Calibri"/>
            </a:endParaRPr>
          </a:p>
        </p:txBody>
      </p:sp>
      <p:sp>
        <p:nvSpPr>
          <p:cNvPr id="129" name="TextShape 2"/>
          <p:cNvSpPr txBox="1"/>
          <p:nvPr/>
        </p:nvSpPr>
        <p:spPr>
          <a:xfrm>
            <a:off x="448333" y="1987870"/>
            <a:ext cx="11646794" cy="4988460"/>
          </a:xfrm>
          <a:prstGeom prst="rect">
            <a:avLst/>
          </a:prstGeom>
          <a:noFill/>
          <a:ln w="0">
            <a:noFill/>
          </a:ln>
        </p:spPr>
        <p:txBody>
          <a:bodyPr>
            <a:normAutofit/>
          </a:bodyPr>
          <a:lstStyle/>
          <a:p>
            <a:pPr marL="504224" indent="-503695">
              <a:spcBef>
                <a:spcPts val="704"/>
              </a:spcBef>
              <a:buClr>
                <a:srgbClr val="000000"/>
              </a:buClr>
              <a:buFont typeface="Arial"/>
              <a:buChar char="•"/>
            </a:pPr>
            <a:r>
              <a:rPr lang="en-US" sz="3527" spc="-1" dirty="0">
                <a:solidFill>
                  <a:srgbClr val="000000"/>
                </a:solidFill>
                <a:latin typeface="Arial"/>
              </a:rPr>
              <a:t>Perform FEATURE EXTRACTION on </a:t>
            </a:r>
            <a:r>
              <a:rPr lang="en-US" sz="3527" b="1" spc="-1" dirty="0">
                <a:solidFill>
                  <a:srgbClr val="000000"/>
                </a:solidFill>
                <a:latin typeface="Arial"/>
              </a:rPr>
              <a:t>Source Images</a:t>
            </a:r>
            <a:r>
              <a:rPr lang="en-US" sz="3527" spc="-1" dirty="0">
                <a:solidFill>
                  <a:srgbClr val="000000"/>
                </a:solidFill>
                <a:latin typeface="Arial"/>
              </a:rPr>
              <a:t> by applying </a:t>
            </a:r>
            <a:r>
              <a:rPr lang="en-US" sz="3527" b="1" spc="-1" dirty="0">
                <a:solidFill>
                  <a:srgbClr val="000000"/>
                </a:solidFill>
                <a:latin typeface="Arial"/>
              </a:rPr>
              <a:t>filters</a:t>
            </a:r>
            <a:r>
              <a:rPr lang="en-US" sz="3527" spc="-1" dirty="0">
                <a:solidFill>
                  <a:srgbClr val="000000"/>
                </a:solidFill>
                <a:latin typeface="Arial"/>
              </a:rPr>
              <a:t>(</a:t>
            </a:r>
            <a:r>
              <a:rPr lang="en-US" sz="3527" spc="-1" dirty="0" err="1">
                <a:solidFill>
                  <a:srgbClr val="000000"/>
                </a:solidFill>
                <a:latin typeface="Arial"/>
              </a:rPr>
              <a:t>eg.</a:t>
            </a:r>
            <a:r>
              <a:rPr lang="en-US" sz="3527" spc="-1" dirty="0">
                <a:solidFill>
                  <a:srgbClr val="000000"/>
                </a:solidFill>
                <a:latin typeface="Arial"/>
              </a:rPr>
              <a:t> 16)</a:t>
            </a:r>
            <a:endParaRPr lang="en-US" sz="3527" spc="-1" dirty="0">
              <a:solidFill>
                <a:srgbClr val="000000"/>
              </a:solidFill>
              <a:latin typeface="Calibri"/>
            </a:endParaRPr>
          </a:p>
          <a:p>
            <a:pPr marL="504224" indent="-503695">
              <a:spcBef>
                <a:spcPts val="704"/>
              </a:spcBef>
              <a:buClr>
                <a:srgbClr val="000000"/>
              </a:buClr>
              <a:buFont typeface="Arial"/>
              <a:buChar char="•"/>
            </a:pPr>
            <a:r>
              <a:rPr lang="en-US" sz="3527" spc="-1" dirty="0">
                <a:solidFill>
                  <a:srgbClr val="000000"/>
                </a:solidFill>
                <a:latin typeface="Arial"/>
              </a:rPr>
              <a:t>Understand various pattern with regard to Image Structures (Textures, Edges, Corners and Patterns)</a:t>
            </a:r>
            <a:endParaRPr lang="en-US" sz="3527" spc="-1" dirty="0">
              <a:solidFill>
                <a:srgbClr val="000000"/>
              </a:solidFill>
              <a:latin typeface="Calibri"/>
            </a:endParaRPr>
          </a:p>
          <a:p>
            <a:pPr marL="504224" indent="-503695">
              <a:spcBef>
                <a:spcPts val="704"/>
              </a:spcBef>
              <a:buClr>
                <a:srgbClr val="000000"/>
              </a:buClr>
              <a:buFont typeface="Arial"/>
              <a:buChar char="•"/>
            </a:pPr>
            <a:r>
              <a:rPr lang="en-US" sz="3527" spc="-1" dirty="0">
                <a:solidFill>
                  <a:srgbClr val="000000"/>
                </a:solidFill>
                <a:latin typeface="Arial"/>
              </a:rPr>
              <a:t>They extract </a:t>
            </a:r>
            <a:r>
              <a:rPr lang="en-US" sz="3527" b="1" spc="-1" dirty="0">
                <a:solidFill>
                  <a:srgbClr val="000000"/>
                </a:solidFill>
                <a:latin typeface="Arial"/>
              </a:rPr>
              <a:t>Feature Maps</a:t>
            </a:r>
            <a:endParaRPr lang="en-US" sz="3527" spc="-1" dirty="0">
              <a:solidFill>
                <a:srgbClr val="000000"/>
              </a:solidFill>
              <a:latin typeface="Calibri"/>
            </a:endParaRPr>
          </a:p>
        </p:txBody>
      </p:sp>
      <p:pic>
        <p:nvPicPr>
          <p:cNvPr id="130" name="Picture 5"/>
          <p:cNvPicPr/>
          <p:nvPr/>
        </p:nvPicPr>
        <p:blipFill>
          <a:blip r:embed="rId2"/>
          <a:stretch/>
        </p:blipFill>
        <p:spPr>
          <a:xfrm>
            <a:off x="7813031" y="4451940"/>
            <a:ext cx="4954067" cy="2537088"/>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767237" y="841495"/>
            <a:ext cx="12094951" cy="1259284"/>
          </a:xfrm>
          <a:prstGeom prst="rect">
            <a:avLst/>
          </a:prstGeom>
          <a:noFill/>
          <a:ln w="0">
            <a:noFill/>
          </a:ln>
        </p:spPr>
        <p:txBody>
          <a:bodyPr anchor="ctr">
            <a:noAutofit/>
          </a:bodyPr>
          <a:lstStyle/>
          <a:p>
            <a:pPr algn="ctr">
              <a:lnSpc>
                <a:spcPct val="100000"/>
              </a:lnSpc>
            </a:pPr>
            <a:r>
              <a:rPr lang="en-US" sz="6467" spc="-1">
                <a:solidFill>
                  <a:srgbClr val="002060"/>
                </a:solidFill>
                <a:latin typeface="Arial"/>
              </a:rPr>
              <a:t>Max Pooling</a:t>
            </a:r>
            <a:endParaRPr lang="en-US" sz="6467" spc="-1">
              <a:solidFill>
                <a:srgbClr val="000000"/>
              </a:solidFill>
              <a:latin typeface="Calibri"/>
            </a:endParaRPr>
          </a:p>
        </p:txBody>
      </p:sp>
      <p:graphicFrame>
        <p:nvGraphicFramePr>
          <p:cNvPr id="133" name="Table 2"/>
          <p:cNvGraphicFramePr/>
          <p:nvPr>
            <p:extLst>
              <p:ext uri="{D42A27DB-BD31-4B8C-83A1-F6EECF244321}">
                <p14:modId xmlns:p14="http://schemas.microsoft.com/office/powerpoint/2010/main" val="1633046743"/>
              </p:ext>
            </p:extLst>
          </p:nvPr>
        </p:nvGraphicFramePr>
        <p:xfrm>
          <a:off x="1760545" y="2660182"/>
          <a:ext cx="2841224" cy="2363200"/>
        </p:xfrm>
        <a:graphic>
          <a:graphicData uri="http://schemas.openxmlformats.org/drawingml/2006/table">
            <a:tbl>
              <a:tblPr/>
              <a:tblGrid>
                <a:gridCol w="710306">
                  <a:extLst>
                    <a:ext uri="{9D8B030D-6E8A-4147-A177-3AD203B41FA5}">
                      <a16:colId xmlns:a16="http://schemas.microsoft.com/office/drawing/2014/main" val="20000"/>
                    </a:ext>
                  </a:extLst>
                </a:gridCol>
                <a:gridCol w="710306">
                  <a:extLst>
                    <a:ext uri="{9D8B030D-6E8A-4147-A177-3AD203B41FA5}">
                      <a16:colId xmlns:a16="http://schemas.microsoft.com/office/drawing/2014/main" val="20001"/>
                    </a:ext>
                  </a:extLst>
                </a:gridCol>
                <a:gridCol w="710306">
                  <a:extLst>
                    <a:ext uri="{9D8B030D-6E8A-4147-A177-3AD203B41FA5}">
                      <a16:colId xmlns:a16="http://schemas.microsoft.com/office/drawing/2014/main" val="20002"/>
                    </a:ext>
                  </a:extLst>
                </a:gridCol>
                <a:gridCol w="710306">
                  <a:extLst>
                    <a:ext uri="{9D8B030D-6E8A-4147-A177-3AD203B41FA5}">
                      <a16:colId xmlns:a16="http://schemas.microsoft.com/office/drawing/2014/main" val="20003"/>
                    </a:ext>
                  </a:extLst>
                </a:gridCol>
              </a:tblGrid>
              <a:tr h="590618">
                <a:tc>
                  <a:txBody>
                    <a:bodyPr/>
                    <a:lstStyle/>
                    <a:p>
                      <a:pPr algn="ctr">
                        <a:lnSpc>
                          <a:spcPct val="100000"/>
                        </a:lnSpc>
                      </a:pPr>
                      <a:r>
                        <a:rPr lang="en-US" sz="2600" b="1" strike="noStrike" spc="-1">
                          <a:solidFill>
                            <a:srgbClr val="FFFFFF"/>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92D050"/>
                    </a:solidFill>
                  </a:tcPr>
                </a:tc>
                <a:tc>
                  <a:txBody>
                    <a:bodyPr/>
                    <a:lstStyle/>
                    <a:p>
                      <a:pPr algn="ctr">
                        <a:lnSpc>
                          <a:spcPct val="100000"/>
                        </a:lnSpc>
                      </a:pPr>
                      <a:r>
                        <a:rPr lang="en-US" sz="2600" b="1" strike="noStrike" spc="-1">
                          <a:solidFill>
                            <a:srgbClr val="FFFFFF"/>
                          </a:solidFill>
                          <a:latin typeface="Calibri"/>
                        </a:rPr>
                        <a:t>3</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92D050"/>
                    </a:solidFill>
                  </a:tcPr>
                </a:tc>
                <a:tc>
                  <a:txBody>
                    <a:bodyPr/>
                    <a:lstStyle/>
                    <a:p>
                      <a:pPr algn="ctr">
                        <a:lnSpc>
                          <a:spcPct val="100000"/>
                        </a:lnSpc>
                      </a:pPr>
                      <a:r>
                        <a:rPr lang="en-US" sz="2600" b="1" strike="noStrike" spc="-1">
                          <a:solidFill>
                            <a:srgbClr val="FFFFFF"/>
                          </a:solidFill>
                          <a:latin typeface="Calibri"/>
                        </a:rPr>
                        <a:t>6</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92D050"/>
                    </a:solidFill>
                  </a:tcPr>
                </a:tc>
                <a:tc>
                  <a:txBody>
                    <a:bodyPr/>
                    <a:lstStyle/>
                    <a:p>
                      <a:pPr algn="ctr">
                        <a:lnSpc>
                          <a:spcPct val="100000"/>
                        </a:lnSpc>
                      </a:pPr>
                      <a:r>
                        <a:rPr lang="en-US" sz="2600" b="1" strike="noStrike" spc="-1">
                          <a:solidFill>
                            <a:srgbClr val="FFFFFF"/>
                          </a:solidFill>
                          <a:latin typeface="Calibri"/>
                        </a:rPr>
                        <a:t>8</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92D050"/>
                    </a:solidFill>
                  </a:tcPr>
                </a:tc>
                <a:extLst>
                  <a:ext uri="{0D108BD9-81ED-4DB2-BD59-A6C34878D82A}">
                    <a16:rowId xmlns:a16="http://schemas.microsoft.com/office/drawing/2014/main" val="10000"/>
                  </a:ext>
                </a:extLst>
              </a:tr>
              <a:tr h="590618">
                <a:tc>
                  <a:txBody>
                    <a:bodyPr/>
                    <a:lstStyle/>
                    <a:p>
                      <a:pPr algn="ctr">
                        <a:lnSpc>
                          <a:spcPct val="100000"/>
                        </a:lnSpc>
                      </a:pPr>
                      <a:r>
                        <a:rPr lang="en-US" sz="2600" b="0" strike="noStrike" spc="-1">
                          <a:solidFill>
                            <a:srgbClr val="000000"/>
                          </a:solidFill>
                          <a:latin typeface="Calibri"/>
                        </a:rPr>
                        <a:t>4</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9</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7</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92D050"/>
                    </a:solidFill>
                  </a:tcPr>
                </a:tc>
                <a:extLst>
                  <a:ext uri="{0D108BD9-81ED-4DB2-BD59-A6C34878D82A}">
                    <a16:rowId xmlns:a16="http://schemas.microsoft.com/office/drawing/2014/main" val="10001"/>
                  </a:ext>
                </a:extLst>
              </a:tr>
              <a:tr h="590618">
                <a:tc>
                  <a:txBody>
                    <a:bodyPr/>
                    <a:lstStyle/>
                    <a:p>
                      <a:pPr algn="ctr">
                        <a:lnSpc>
                          <a:spcPct val="100000"/>
                        </a:lnSpc>
                      </a:pPr>
                      <a:r>
                        <a:rPr lang="en-US" sz="2600" b="0" strike="noStrike" spc="-1">
                          <a:solidFill>
                            <a:srgbClr val="000000"/>
                          </a:solidFill>
                          <a:latin typeface="Calibri"/>
                        </a:rPr>
                        <a:t>8</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7</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3</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2</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extLst>
                  <a:ext uri="{0D108BD9-81ED-4DB2-BD59-A6C34878D82A}">
                    <a16:rowId xmlns:a16="http://schemas.microsoft.com/office/drawing/2014/main" val="10002"/>
                  </a:ext>
                </a:extLst>
              </a:tr>
              <a:tr h="591346">
                <a:tc>
                  <a:txBody>
                    <a:bodyPr/>
                    <a:lstStyle/>
                    <a:p>
                      <a:pPr algn="ctr">
                        <a:lnSpc>
                          <a:spcPct val="100000"/>
                        </a:lnSpc>
                      </a:pPr>
                      <a:r>
                        <a:rPr lang="en-US" sz="2600" b="0" strike="noStrike" spc="-1">
                          <a:solidFill>
                            <a:srgbClr val="000000"/>
                          </a:solidFill>
                          <a:latin typeface="Calibri"/>
                        </a:rPr>
                        <a:t>7</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9</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a:solidFill>
                            <a:srgbClr val="000000"/>
                          </a:solidFill>
                          <a:latin typeface="Calibri"/>
                        </a:rPr>
                        <a:t>1</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tc>
                  <a:txBody>
                    <a:bodyPr/>
                    <a:lstStyle/>
                    <a:p>
                      <a:pPr algn="ctr">
                        <a:lnSpc>
                          <a:spcPct val="100000"/>
                        </a:lnSpc>
                      </a:pPr>
                      <a:r>
                        <a:rPr lang="en-US" sz="2600" b="0" strike="noStrike" spc="-1" dirty="0">
                          <a:solidFill>
                            <a:srgbClr val="000000"/>
                          </a:solidFill>
                          <a:latin typeface="Calibri"/>
                        </a:rPr>
                        <a:t>1</a:t>
                      </a:r>
                      <a:endParaRPr lang="en-US" sz="2600" b="0" strike="noStrike" spc="-1" dirty="0">
                        <a:latin typeface="Arial"/>
                      </a:endParaRPr>
                    </a:p>
                  </a:txBody>
                  <a:tcPr marL="134394" marR="134394" marT="67197" marB="67197">
                    <a:lnL w="12240">
                      <a:solidFill>
                        <a:srgbClr val="FFFFFF"/>
                      </a:solidFill>
                    </a:lnL>
                    <a:lnR w="12240">
                      <a:solidFill>
                        <a:srgbClr val="FFFFFF"/>
                      </a:solidFill>
                    </a:lnR>
                    <a:lnT w="12240">
                      <a:solidFill>
                        <a:srgbClr val="FFFFFF"/>
                      </a:solidFill>
                    </a:lnT>
                    <a:lnB w="12240">
                      <a:solidFill>
                        <a:srgbClr val="FFFFFF"/>
                      </a:solidFill>
                    </a:lnB>
                    <a:solidFill>
                      <a:srgbClr val="92D050"/>
                    </a:solidFill>
                  </a:tcPr>
                </a:tc>
                <a:extLst>
                  <a:ext uri="{0D108BD9-81ED-4DB2-BD59-A6C34878D82A}">
                    <a16:rowId xmlns:a16="http://schemas.microsoft.com/office/drawing/2014/main" val="10003"/>
                  </a:ext>
                </a:extLst>
              </a:tr>
            </a:tbl>
          </a:graphicData>
        </a:graphic>
      </p:graphicFrame>
      <p:graphicFrame>
        <p:nvGraphicFramePr>
          <p:cNvPr id="134" name="Table 3"/>
          <p:cNvGraphicFramePr/>
          <p:nvPr/>
        </p:nvGraphicFramePr>
        <p:xfrm>
          <a:off x="6383901" y="3219641"/>
          <a:ext cx="3247684" cy="1642360"/>
        </p:xfrm>
        <a:graphic>
          <a:graphicData uri="http://schemas.openxmlformats.org/drawingml/2006/table">
            <a:tbl>
              <a:tblPr/>
              <a:tblGrid>
                <a:gridCol w="1623842">
                  <a:extLst>
                    <a:ext uri="{9D8B030D-6E8A-4147-A177-3AD203B41FA5}">
                      <a16:colId xmlns:a16="http://schemas.microsoft.com/office/drawing/2014/main" val="20000"/>
                    </a:ext>
                  </a:extLst>
                </a:gridCol>
                <a:gridCol w="1623842">
                  <a:extLst>
                    <a:ext uri="{9D8B030D-6E8A-4147-A177-3AD203B41FA5}">
                      <a16:colId xmlns:a16="http://schemas.microsoft.com/office/drawing/2014/main" val="20001"/>
                    </a:ext>
                  </a:extLst>
                </a:gridCol>
              </a:tblGrid>
              <a:tr h="821180">
                <a:tc>
                  <a:txBody>
                    <a:bodyPr/>
                    <a:lstStyle/>
                    <a:p>
                      <a:pPr algn="ctr">
                        <a:lnSpc>
                          <a:spcPct val="100000"/>
                        </a:lnSpc>
                      </a:pPr>
                      <a:r>
                        <a:rPr lang="en-US" sz="2600" b="1" strike="noStrike" spc="-1">
                          <a:solidFill>
                            <a:srgbClr val="FFFFFF"/>
                          </a:solidFill>
                          <a:latin typeface="Calibri"/>
                        </a:rPr>
                        <a:t>4</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2600" b="1" strike="noStrike" spc="-1">
                          <a:solidFill>
                            <a:srgbClr val="FFFFFF"/>
                          </a:solidFill>
                          <a:latin typeface="Calibri"/>
                        </a:rPr>
                        <a:t>9</a:t>
                      </a:r>
                      <a:endParaRPr lang="en-US" sz="2600" b="0" strike="noStrike" spc="-1">
                        <a:latin typeface="Arial"/>
                      </a:endParaRPr>
                    </a:p>
                  </a:txBody>
                  <a:tcPr marL="134394" marR="134394" marT="67197" marB="67197">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821180">
                <a:tc>
                  <a:txBody>
                    <a:bodyPr/>
                    <a:lstStyle/>
                    <a:p>
                      <a:pPr algn="ctr">
                        <a:lnSpc>
                          <a:spcPct val="100000"/>
                        </a:lnSpc>
                      </a:pPr>
                      <a:r>
                        <a:rPr lang="en-US" sz="2600" b="0" strike="noStrike" spc="-1">
                          <a:solidFill>
                            <a:srgbClr val="000000"/>
                          </a:solidFill>
                          <a:latin typeface="Calibri"/>
                        </a:rPr>
                        <a:t>9</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2600" b="0" strike="noStrike" spc="-1">
                          <a:solidFill>
                            <a:srgbClr val="000000"/>
                          </a:solidFill>
                          <a:latin typeface="Calibri"/>
                        </a:rPr>
                        <a:t>3</a:t>
                      </a:r>
                      <a:endParaRPr lang="en-US" sz="2600" b="0" strike="noStrike" spc="-1">
                        <a:latin typeface="Arial"/>
                      </a:endParaRPr>
                    </a:p>
                  </a:txBody>
                  <a:tcPr marL="134394" marR="134394" marT="67197" marB="67197">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bl>
          </a:graphicData>
        </a:graphic>
      </p:graphicFrame>
      <p:sp>
        <p:nvSpPr>
          <p:cNvPr id="135" name="CustomShape 4"/>
          <p:cNvSpPr/>
          <p:nvPr/>
        </p:nvSpPr>
        <p:spPr>
          <a:xfrm>
            <a:off x="1844657" y="2708037"/>
            <a:ext cx="1194655" cy="1078551"/>
          </a:xfrm>
          <a:prstGeom prst="roundRect">
            <a:avLst>
              <a:gd name="adj" fmla="val 16667"/>
            </a:avLst>
          </a:prstGeom>
          <a:solidFill>
            <a:schemeClr val="tx1">
              <a:alpha val="35000"/>
            </a:schemeClr>
          </a:solidFill>
          <a:ln>
            <a:round/>
          </a:ln>
        </p:spPr>
        <p:style>
          <a:lnRef idx="2">
            <a:schemeClr val="accent1">
              <a:shade val="50000"/>
            </a:schemeClr>
          </a:lnRef>
          <a:fillRef idx="1">
            <a:schemeClr val="accent1"/>
          </a:fillRef>
          <a:effectRef idx="0">
            <a:schemeClr val="accent1"/>
          </a:effectRef>
          <a:fontRef idx="minor"/>
        </p:style>
      </p:sp>
      <p:sp>
        <p:nvSpPr>
          <p:cNvPr id="136" name="CustomShape 5"/>
          <p:cNvSpPr/>
          <p:nvPr/>
        </p:nvSpPr>
        <p:spPr>
          <a:xfrm>
            <a:off x="3236825" y="2731761"/>
            <a:ext cx="1262516" cy="1078551"/>
          </a:xfrm>
          <a:prstGeom prst="roundRect">
            <a:avLst>
              <a:gd name="adj" fmla="val 16667"/>
            </a:avLst>
          </a:prstGeom>
          <a:solidFill>
            <a:schemeClr val="tx1">
              <a:alpha val="35000"/>
            </a:schemeClr>
          </a:solidFill>
          <a:ln>
            <a:round/>
          </a:ln>
        </p:spPr>
        <p:style>
          <a:lnRef idx="2">
            <a:schemeClr val="accent1">
              <a:shade val="50000"/>
            </a:schemeClr>
          </a:lnRef>
          <a:fillRef idx="1">
            <a:schemeClr val="accent1"/>
          </a:fillRef>
          <a:effectRef idx="0">
            <a:schemeClr val="accent1"/>
          </a:effectRef>
          <a:fontRef idx="minor"/>
        </p:style>
      </p:sp>
      <p:sp>
        <p:nvSpPr>
          <p:cNvPr id="137" name="CustomShape 6"/>
          <p:cNvSpPr/>
          <p:nvPr/>
        </p:nvSpPr>
        <p:spPr>
          <a:xfrm>
            <a:off x="1810726" y="3872414"/>
            <a:ext cx="1262516" cy="1078551"/>
          </a:xfrm>
          <a:prstGeom prst="roundRect">
            <a:avLst>
              <a:gd name="adj" fmla="val 16667"/>
            </a:avLst>
          </a:prstGeom>
          <a:solidFill>
            <a:schemeClr val="tx1">
              <a:alpha val="35000"/>
            </a:schemeClr>
          </a:solidFill>
          <a:ln>
            <a:round/>
          </a:ln>
        </p:spPr>
        <p:style>
          <a:lnRef idx="2">
            <a:schemeClr val="accent1">
              <a:shade val="50000"/>
            </a:schemeClr>
          </a:lnRef>
          <a:fillRef idx="1">
            <a:schemeClr val="accent1"/>
          </a:fillRef>
          <a:effectRef idx="0">
            <a:schemeClr val="accent1"/>
          </a:effectRef>
          <a:fontRef idx="minor"/>
        </p:style>
      </p:sp>
      <p:sp>
        <p:nvSpPr>
          <p:cNvPr id="138" name="CustomShape 7"/>
          <p:cNvSpPr/>
          <p:nvPr/>
        </p:nvSpPr>
        <p:spPr>
          <a:xfrm>
            <a:off x="6068023" y="5263070"/>
            <a:ext cx="4042084"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Window 2x2      Stride : 2</a:t>
            </a:r>
            <a:endParaRPr lang="en-US" sz="2646" spc="-1">
              <a:latin typeface="Arial"/>
            </a:endParaRPr>
          </a:p>
        </p:txBody>
      </p:sp>
      <p:sp>
        <p:nvSpPr>
          <p:cNvPr id="139" name="CustomShape 8"/>
          <p:cNvSpPr/>
          <p:nvPr/>
        </p:nvSpPr>
        <p:spPr>
          <a:xfrm>
            <a:off x="3212464" y="3881891"/>
            <a:ext cx="1262516" cy="1078551"/>
          </a:xfrm>
          <a:prstGeom prst="roundRect">
            <a:avLst>
              <a:gd name="adj" fmla="val 16667"/>
            </a:avLst>
          </a:prstGeom>
          <a:solidFill>
            <a:schemeClr val="tx1">
              <a:alpha val="35000"/>
            </a:schemeClr>
          </a:solidFill>
          <a:ln>
            <a:round/>
          </a:ln>
        </p:spPr>
        <p:style>
          <a:lnRef idx="2">
            <a:schemeClr val="accent1">
              <a:shade val="50000"/>
            </a:schemeClr>
          </a:lnRef>
          <a:fillRef idx="1">
            <a:schemeClr val="accent1"/>
          </a:fillRef>
          <a:effectRef idx="0">
            <a:schemeClr val="accent1"/>
          </a:effectRef>
          <a:fontRef idx="minor"/>
        </p:style>
      </p:sp>
      <p:sp>
        <p:nvSpPr>
          <p:cNvPr id="140" name="CustomShape 9"/>
          <p:cNvSpPr/>
          <p:nvPr/>
        </p:nvSpPr>
        <p:spPr>
          <a:xfrm>
            <a:off x="621882" y="6243513"/>
            <a:ext cx="12210730"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Pooling Layers help in reducing Dimensionality after convolutions(compression)</a:t>
            </a:r>
            <a:endParaRPr lang="en-US" sz="2646" spc="-1">
              <a:latin typeface="Arial"/>
            </a:endParaRPr>
          </a:p>
        </p:txBody>
      </p:sp>
      <p:sp>
        <p:nvSpPr>
          <p:cNvPr id="141" name="CustomShape 10"/>
          <p:cNvSpPr/>
          <p:nvPr/>
        </p:nvSpPr>
        <p:spPr>
          <a:xfrm>
            <a:off x="5834356" y="2290354"/>
            <a:ext cx="7359979"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Downsamples Feature maps from Conv Layers</a:t>
            </a:r>
            <a:endParaRPr lang="en-US" sz="2646"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672120" y="745189"/>
            <a:ext cx="12094951" cy="1259284"/>
          </a:xfrm>
          <a:prstGeom prst="rect">
            <a:avLst/>
          </a:prstGeom>
          <a:noFill/>
          <a:ln w="0">
            <a:noFill/>
          </a:ln>
        </p:spPr>
        <p:txBody>
          <a:bodyPr anchor="ctr">
            <a:noAutofit/>
          </a:bodyPr>
          <a:lstStyle/>
          <a:p>
            <a:pPr algn="ctr">
              <a:lnSpc>
                <a:spcPct val="100000"/>
              </a:lnSpc>
            </a:pPr>
            <a:r>
              <a:rPr lang="en-US" sz="6467" spc="-1">
                <a:solidFill>
                  <a:srgbClr val="002060"/>
                </a:solidFill>
                <a:latin typeface="Arial"/>
              </a:rPr>
              <a:t>Padding</a:t>
            </a:r>
            <a:endParaRPr lang="en-US" sz="6467" spc="-1">
              <a:solidFill>
                <a:srgbClr val="000000"/>
              </a:solidFill>
              <a:latin typeface="Calibri"/>
            </a:endParaRPr>
          </a:p>
        </p:txBody>
      </p:sp>
      <p:pic>
        <p:nvPicPr>
          <p:cNvPr id="144" name="Picture 4" descr="Understand Transposed Convolutions | by Kuan Wei | Towards Data Science"/>
          <p:cNvPicPr/>
          <p:nvPr/>
        </p:nvPicPr>
        <p:blipFill>
          <a:blip r:embed="rId2"/>
          <a:stretch/>
        </p:blipFill>
        <p:spPr>
          <a:xfrm>
            <a:off x="1903918" y="1875698"/>
            <a:ext cx="6658863" cy="4188444"/>
          </a:xfrm>
          <a:prstGeom prst="rect">
            <a:avLst/>
          </a:prstGeom>
          <a:ln w="0">
            <a:noFill/>
          </a:ln>
        </p:spPr>
      </p:pic>
      <p:sp>
        <p:nvSpPr>
          <p:cNvPr id="145" name="CustomShape 2"/>
          <p:cNvSpPr/>
          <p:nvPr/>
        </p:nvSpPr>
        <p:spPr>
          <a:xfrm>
            <a:off x="9864396" y="3234985"/>
            <a:ext cx="1974787" cy="1309917"/>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marL="504224" indent="-503695">
              <a:buClr>
                <a:srgbClr val="000000"/>
              </a:buClr>
              <a:buFont typeface="StarSymbol"/>
              <a:buAutoNum type="arabicPeriod"/>
            </a:pPr>
            <a:r>
              <a:rPr lang="en-US" sz="3822" spc="-1">
                <a:solidFill>
                  <a:srgbClr val="000000"/>
                </a:solidFill>
                <a:latin typeface="Arial"/>
              </a:rPr>
              <a:t>valid</a:t>
            </a:r>
            <a:endParaRPr lang="en-US" sz="3822" spc="-1">
              <a:latin typeface="Arial"/>
            </a:endParaRPr>
          </a:p>
          <a:p>
            <a:pPr marL="504224" indent="-503695">
              <a:buClr>
                <a:srgbClr val="000000"/>
              </a:buClr>
              <a:buFont typeface="StarSymbol"/>
              <a:buAutoNum type="arabicPeriod"/>
            </a:pPr>
            <a:r>
              <a:rPr lang="en-US" sz="3822" spc="-1">
                <a:solidFill>
                  <a:srgbClr val="000000"/>
                </a:solidFill>
                <a:latin typeface="Arial"/>
              </a:rPr>
              <a:t>same</a:t>
            </a:r>
            <a:endParaRPr lang="en-US" sz="3822" spc="-1">
              <a:latin typeface="Arial"/>
            </a:endParaRPr>
          </a:p>
        </p:txBody>
      </p:sp>
      <p:sp>
        <p:nvSpPr>
          <p:cNvPr id="146" name="CustomShape 3"/>
          <p:cNvSpPr/>
          <p:nvPr/>
        </p:nvSpPr>
        <p:spPr>
          <a:xfrm>
            <a:off x="1058398" y="6129222"/>
            <a:ext cx="9672022" cy="495335"/>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351" u="sng" spc="-1">
                <a:solidFill>
                  <a:srgbClr val="0000FF"/>
                </a:solidFill>
                <a:latin typeface="Arial"/>
                <a:hlinkClick r:id="rId3"/>
              </a:rPr>
              <a:t>https://miro.medium.com/max/2264/1*XUJwcj95wk-LsILwzJHaAg.png</a:t>
            </a:r>
            <a:r>
              <a:rPr lang="en-US" sz="2351" spc="-1">
                <a:solidFill>
                  <a:srgbClr val="000000"/>
                </a:solidFill>
                <a:latin typeface="Arial"/>
              </a:rPr>
              <a:t> </a:t>
            </a:r>
            <a:endParaRPr lang="en-US" sz="2351"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1525206" y="989305"/>
            <a:ext cx="10079170" cy="1108356"/>
          </a:xfrm>
          <a:prstGeom prst="rect">
            <a:avLst/>
          </a:prstGeom>
          <a:noFill/>
          <a:ln w="0">
            <a:noFill/>
          </a:ln>
        </p:spPr>
        <p:txBody>
          <a:bodyPr anchor="b">
            <a:noAutofit/>
          </a:bodyPr>
          <a:lstStyle/>
          <a:p>
            <a:pPr algn="ctr">
              <a:lnSpc>
                <a:spcPct val="90000"/>
              </a:lnSpc>
            </a:pPr>
            <a:r>
              <a:rPr lang="en-US" sz="6614" b="1" spc="-1">
                <a:solidFill>
                  <a:srgbClr val="4472C4"/>
                </a:solidFill>
                <a:latin typeface="Arial"/>
              </a:rPr>
              <a:t>COMPUTER VISION</a:t>
            </a:r>
            <a:endParaRPr lang="en-US" sz="6614" spc="-1">
              <a:solidFill>
                <a:srgbClr val="000000"/>
              </a:solidFill>
              <a:latin typeface="Calibri"/>
            </a:endParaRPr>
          </a:p>
        </p:txBody>
      </p:sp>
      <p:pic>
        <p:nvPicPr>
          <p:cNvPr id="223" name="Picture 2" descr="What Is Computer Vision? | PCMag"/>
          <p:cNvPicPr/>
          <p:nvPr/>
        </p:nvPicPr>
        <p:blipFill>
          <a:blip r:embed="rId2"/>
          <a:stretch/>
        </p:blipFill>
        <p:spPr>
          <a:xfrm>
            <a:off x="3112936" y="2721085"/>
            <a:ext cx="7234272" cy="4070320"/>
          </a:xfrm>
          <a:prstGeom prst="rect">
            <a:avLst/>
          </a:prstGeom>
          <a:ln w="0">
            <a:noFill/>
          </a:ln>
        </p:spPr>
      </p:pic>
      <p:sp>
        <p:nvSpPr>
          <p:cNvPr id="224" name="CustomShape 2"/>
          <p:cNvSpPr/>
          <p:nvPr/>
        </p:nvSpPr>
        <p:spPr>
          <a:xfrm>
            <a:off x="1393855" y="2098060"/>
            <a:ext cx="10435591" cy="982213"/>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2866" spc="-1">
                <a:solidFill>
                  <a:srgbClr val="000000"/>
                </a:solidFill>
                <a:latin typeface="Arial"/>
              </a:rPr>
              <a:t>Gaining High-level understanding from digital images or videos</a:t>
            </a:r>
            <a:endParaRPr lang="en-US" sz="2866" spc="-1">
              <a:latin typeface="Arial"/>
            </a:endParaRPr>
          </a:p>
          <a:p>
            <a:pPr>
              <a:lnSpc>
                <a:spcPct val="100000"/>
              </a:lnSpc>
            </a:pPr>
            <a:endParaRPr lang="en-US" sz="2866" spc="-1">
              <a:latin typeface="Arial"/>
            </a:endParaRPr>
          </a:p>
        </p:txBody>
      </p:sp>
    </p:spTree>
    <p:extLst>
      <p:ext uri="{BB962C8B-B14F-4D97-AF65-F5344CB8AC3E}">
        <p14:creationId xmlns:p14="http://schemas.microsoft.com/office/powerpoint/2010/main" val="350576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5FFB-E55A-8C6B-B571-3AAB9BB9F213}"/>
              </a:ext>
            </a:extLst>
          </p:cNvPr>
          <p:cNvSpPr>
            <a:spLocks noGrp="1"/>
          </p:cNvSpPr>
          <p:nvPr>
            <p:ph type="title"/>
          </p:nvPr>
        </p:nvSpPr>
        <p:spPr>
          <a:xfrm>
            <a:off x="1264972" y="1622393"/>
            <a:ext cx="12094200" cy="1261800"/>
          </a:xfrm>
        </p:spPr>
        <p:txBody>
          <a:bodyPr/>
          <a:lstStyle/>
          <a:p>
            <a:pPr algn="ctr"/>
            <a:r>
              <a:rPr lang="en-US" dirty="0"/>
              <a:t>What is Computer Vision(CV)?</a:t>
            </a:r>
          </a:p>
        </p:txBody>
      </p:sp>
      <p:sp>
        <p:nvSpPr>
          <p:cNvPr id="3" name="Subtitle 2">
            <a:extLst>
              <a:ext uri="{FF2B5EF4-FFF2-40B4-BE49-F238E27FC236}">
                <a16:creationId xmlns:a16="http://schemas.microsoft.com/office/drawing/2014/main" id="{18AD4212-F307-2B5D-981E-01339B839ACD}"/>
              </a:ext>
            </a:extLst>
          </p:cNvPr>
          <p:cNvSpPr>
            <a:spLocks noGrp="1"/>
          </p:cNvSpPr>
          <p:nvPr>
            <p:ph type="body"/>
          </p:nvPr>
        </p:nvSpPr>
        <p:spPr>
          <a:xfrm>
            <a:off x="832894" y="2874275"/>
            <a:ext cx="12094200" cy="4384080"/>
          </a:xfrm>
        </p:spPr>
        <p:txBody>
          <a:bodyPr/>
          <a:lstStyle/>
          <a:p>
            <a:endParaRPr lang="en-US" sz="2400" dirty="0"/>
          </a:p>
          <a:p>
            <a:pPr algn="just"/>
            <a:r>
              <a:rPr lang="en-US" sz="2400" dirty="0"/>
              <a:t>Computer vision (CV) is an artificial intelligence (AI) subcategory that focuses on developing and deploying digital systems that process, analyze, and interpret visual input. </a:t>
            </a:r>
          </a:p>
          <a:p>
            <a:pPr algn="just"/>
            <a:r>
              <a:rPr lang="en-US" sz="2400" dirty="0"/>
              <a:t>The objective of computer vision is to allow computers to recognize an item or person in a digital image and take appropriate action.</a:t>
            </a:r>
          </a:p>
          <a:p>
            <a:pPr algn="just"/>
            <a:r>
              <a:rPr lang="en-US" sz="2400" dirty="0"/>
              <a:t>Convolutional neural networks (CNNs) are used in computer vision to analyze visual input at the pixel level.</a:t>
            </a:r>
          </a:p>
          <a:p>
            <a:pPr algn="just"/>
            <a:endParaRPr lang="en-US" sz="2400" dirty="0"/>
          </a:p>
          <a:p>
            <a:endParaRPr lang="en-US" dirty="0"/>
          </a:p>
        </p:txBody>
      </p:sp>
    </p:spTree>
    <p:extLst>
      <p:ext uri="{BB962C8B-B14F-4D97-AF65-F5344CB8AC3E}">
        <p14:creationId xmlns:p14="http://schemas.microsoft.com/office/powerpoint/2010/main" val="40427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3822210" y="1130889"/>
            <a:ext cx="5795354" cy="1008354"/>
          </a:xfrm>
          <a:prstGeom prst="rect">
            <a:avLst/>
          </a:prstGeom>
          <a:noFill/>
          <a:ln w="0">
            <a:noFill/>
          </a:ln>
        </p:spPr>
        <p:txBody>
          <a:bodyPr anchor="ctr">
            <a:noAutofit/>
          </a:bodyPr>
          <a:lstStyle/>
          <a:p>
            <a:pPr algn="ctr">
              <a:lnSpc>
                <a:spcPct val="90000"/>
              </a:lnSpc>
            </a:pPr>
            <a:r>
              <a:rPr lang="en-US" sz="4850" b="1" spc="-1" dirty="0">
                <a:solidFill>
                  <a:srgbClr val="002060"/>
                </a:solidFill>
                <a:latin typeface="Arial"/>
              </a:rPr>
              <a:t>What is an Image?</a:t>
            </a:r>
            <a:endParaRPr lang="en-US" sz="4850" spc="-1" dirty="0">
              <a:solidFill>
                <a:srgbClr val="000000"/>
              </a:solidFill>
              <a:latin typeface="Calibri"/>
            </a:endParaRPr>
          </a:p>
        </p:txBody>
      </p:sp>
      <p:pic>
        <p:nvPicPr>
          <p:cNvPr id="235" name="Picture 21"/>
          <p:cNvPicPr/>
          <p:nvPr/>
        </p:nvPicPr>
        <p:blipFill>
          <a:blip r:embed="rId2"/>
          <a:stretch/>
        </p:blipFill>
        <p:spPr>
          <a:xfrm>
            <a:off x="2228395" y="2994504"/>
            <a:ext cx="8269610" cy="3286971"/>
          </a:xfrm>
          <a:prstGeom prst="rect">
            <a:avLst/>
          </a:prstGeom>
          <a:ln w="0">
            <a:noFill/>
          </a:ln>
        </p:spPr>
      </p:pic>
      <p:sp>
        <p:nvSpPr>
          <p:cNvPr id="236" name="CustomShape 2"/>
          <p:cNvSpPr/>
          <p:nvPr/>
        </p:nvSpPr>
        <p:spPr>
          <a:xfrm>
            <a:off x="4361326" y="6328302"/>
            <a:ext cx="4002955" cy="875817"/>
          </a:xfrm>
          <a:prstGeom prst="rect">
            <a:avLst/>
          </a:prstGeom>
          <a:noFill/>
          <a:ln w="0">
            <a:noFill/>
          </a:ln>
        </p:spPr>
        <p:style>
          <a:lnRef idx="0">
            <a:scrgbClr r="0" g="0" b="0"/>
          </a:lnRef>
          <a:fillRef idx="0">
            <a:scrgbClr r="0" g="0" b="0"/>
          </a:fillRef>
          <a:effectRef idx="0">
            <a:scrgbClr r="0" g="0" b="0"/>
          </a:effectRef>
          <a:fontRef idx="minor"/>
        </p:style>
        <p:txBody>
          <a:bodyPr wrap="none">
            <a:spAutoFit/>
          </a:bodyPr>
          <a:lstStyle/>
          <a:p>
            <a:pPr algn="ctr">
              <a:lnSpc>
                <a:spcPct val="115000"/>
              </a:lnSpc>
            </a:pPr>
            <a:r>
              <a:rPr lang="en-US" sz="1543" spc="-1">
                <a:solidFill>
                  <a:srgbClr val="202122"/>
                </a:solidFill>
                <a:latin typeface="Arial"/>
                <a:ea typeface="Times New Roman"/>
              </a:rPr>
              <a:t>Image : Image with Pixels</a:t>
            </a:r>
            <a:endParaRPr lang="en-US" sz="1543" spc="-1">
              <a:latin typeface="Arial"/>
            </a:endParaRPr>
          </a:p>
          <a:p>
            <a:pPr algn="ctr">
              <a:lnSpc>
                <a:spcPct val="115000"/>
              </a:lnSpc>
            </a:pPr>
            <a:r>
              <a:rPr lang="en-US" sz="1543" u="sng" spc="-1">
                <a:solidFill>
                  <a:srgbClr val="0563C1"/>
                </a:solidFill>
                <a:latin typeface="Arial"/>
                <a:ea typeface="Times New Roman"/>
                <a:hlinkClick r:id="rId3"/>
              </a:rPr>
              <a:t>https://mozanunal.com/images/pixel.png</a:t>
            </a:r>
            <a:endParaRPr lang="en-US" sz="1543" spc="-1">
              <a:latin typeface="Arial"/>
            </a:endParaRPr>
          </a:p>
          <a:p>
            <a:pPr>
              <a:lnSpc>
                <a:spcPct val="100000"/>
              </a:lnSpc>
            </a:pPr>
            <a:endParaRPr lang="en-US" sz="1543" spc="-1">
              <a:latin typeface="Arial"/>
            </a:endParaRPr>
          </a:p>
        </p:txBody>
      </p:sp>
      <p:sp>
        <p:nvSpPr>
          <p:cNvPr id="237" name="CustomShape 3"/>
          <p:cNvSpPr/>
          <p:nvPr/>
        </p:nvSpPr>
        <p:spPr>
          <a:xfrm>
            <a:off x="970833" y="2239728"/>
            <a:ext cx="11007479" cy="541195"/>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2866" spc="-1">
                <a:solidFill>
                  <a:srgbClr val="000000"/>
                </a:solidFill>
                <a:latin typeface="Arial"/>
              </a:rPr>
              <a:t>Data in the form of matrix(Rows and Columns) consisting of Pixels</a:t>
            </a:r>
            <a:endParaRPr lang="en-US" sz="2866" spc="-1">
              <a:latin typeface="Arial"/>
            </a:endParaRPr>
          </a:p>
        </p:txBody>
      </p:sp>
    </p:spTree>
    <p:extLst>
      <p:ext uri="{BB962C8B-B14F-4D97-AF65-F5344CB8AC3E}">
        <p14:creationId xmlns:p14="http://schemas.microsoft.com/office/powerpoint/2010/main" val="120573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924004" y="899073"/>
            <a:ext cx="11591105" cy="1460744"/>
          </a:xfrm>
          <a:prstGeom prst="rect">
            <a:avLst/>
          </a:prstGeom>
          <a:noFill/>
          <a:ln w="0">
            <a:noFill/>
          </a:ln>
        </p:spPr>
        <p:txBody>
          <a:bodyPr anchor="ctr">
            <a:noAutofit/>
          </a:bodyPr>
          <a:lstStyle/>
          <a:p>
            <a:pPr algn="ctr">
              <a:lnSpc>
                <a:spcPct val="90000"/>
              </a:lnSpc>
            </a:pPr>
            <a:r>
              <a:rPr lang="en-US" sz="4850" b="1" spc="-1" dirty="0">
                <a:solidFill>
                  <a:srgbClr val="002060"/>
                </a:solidFill>
                <a:latin typeface="Arial"/>
              </a:rPr>
              <a:t>Types of Images</a:t>
            </a:r>
            <a:endParaRPr lang="en-US" sz="4850" spc="-1" dirty="0">
              <a:solidFill>
                <a:srgbClr val="000000"/>
              </a:solidFill>
              <a:latin typeface="Calibri"/>
            </a:endParaRPr>
          </a:p>
        </p:txBody>
      </p:sp>
      <p:sp>
        <p:nvSpPr>
          <p:cNvPr id="240" name="CustomShape 2"/>
          <p:cNvSpPr/>
          <p:nvPr/>
        </p:nvSpPr>
        <p:spPr>
          <a:xfrm>
            <a:off x="1170834" y="6036233"/>
            <a:ext cx="12090718" cy="906787"/>
          </a:xfrm>
          <a:prstGeom prst="rect">
            <a:avLst/>
          </a:prstGeom>
          <a:noFill/>
          <a:ln w="0">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1764" u="sng" spc="-1">
                <a:solidFill>
                  <a:srgbClr val="0563C1"/>
                </a:solidFill>
                <a:latin typeface="Arial"/>
                <a:hlinkClick r:id="rId2"/>
              </a:rPr>
              <a:t>https://www.researchgate.net/profile/Sanskruti-Patel-2/publication/344249310/figure/fig2/AS:935972338425861@1600164603821/Figure2-a-RGB-image-b-Gray-Scale-image-c-Binary-image.jpg</a:t>
            </a:r>
            <a:r>
              <a:rPr lang="en-US" sz="1764" spc="-1">
                <a:solidFill>
                  <a:srgbClr val="000000"/>
                </a:solidFill>
                <a:latin typeface="Arial"/>
              </a:rPr>
              <a:t> </a:t>
            </a:r>
            <a:endParaRPr lang="en-US" sz="1764" spc="-1">
              <a:latin typeface="Arial"/>
            </a:endParaRPr>
          </a:p>
        </p:txBody>
      </p:sp>
      <p:pic>
        <p:nvPicPr>
          <p:cNvPr id="241" name="Picture 2"/>
          <p:cNvPicPr/>
          <p:nvPr/>
        </p:nvPicPr>
        <p:blipFill>
          <a:blip r:embed="rId3"/>
          <a:stretch/>
        </p:blipFill>
        <p:spPr>
          <a:xfrm>
            <a:off x="1277185" y="2322665"/>
            <a:ext cx="11196653" cy="3205223"/>
          </a:xfrm>
          <a:prstGeom prst="rect">
            <a:avLst/>
          </a:prstGeom>
          <a:ln w="0">
            <a:noFill/>
          </a:ln>
        </p:spPr>
      </p:pic>
      <p:sp>
        <p:nvSpPr>
          <p:cNvPr id="242" name="CustomShape 3"/>
          <p:cNvSpPr/>
          <p:nvPr/>
        </p:nvSpPr>
        <p:spPr>
          <a:xfrm>
            <a:off x="1762513" y="5628287"/>
            <a:ext cx="1582335" cy="405517"/>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1984" spc="-1">
                <a:solidFill>
                  <a:srgbClr val="000000"/>
                </a:solidFill>
                <a:latin typeface="Arial"/>
              </a:rPr>
              <a:t>Color Image</a:t>
            </a:r>
            <a:endParaRPr lang="en-US" sz="1984" spc="-1">
              <a:latin typeface="Arial"/>
            </a:endParaRPr>
          </a:p>
        </p:txBody>
      </p:sp>
      <p:sp>
        <p:nvSpPr>
          <p:cNvPr id="243" name="CustomShape 4"/>
          <p:cNvSpPr/>
          <p:nvPr/>
        </p:nvSpPr>
        <p:spPr>
          <a:xfrm>
            <a:off x="5824895" y="5557254"/>
            <a:ext cx="2115622" cy="405517"/>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1984" spc="-1">
                <a:solidFill>
                  <a:srgbClr val="000000"/>
                </a:solidFill>
                <a:latin typeface="Arial"/>
              </a:rPr>
              <a:t>Grayscale Image</a:t>
            </a:r>
            <a:endParaRPr lang="en-US" sz="1984" spc="-1">
              <a:latin typeface="Arial"/>
            </a:endParaRPr>
          </a:p>
        </p:txBody>
      </p:sp>
      <p:sp>
        <p:nvSpPr>
          <p:cNvPr id="244" name="CustomShape 5"/>
          <p:cNvSpPr/>
          <p:nvPr/>
        </p:nvSpPr>
        <p:spPr>
          <a:xfrm>
            <a:off x="10249985" y="5524714"/>
            <a:ext cx="1694417" cy="405517"/>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1984" spc="-1">
                <a:solidFill>
                  <a:srgbClr val="000000"/>
                </a:solidFill>
                <a:latin typeface="Arial"/>
              </a:rPr>
              <a:t>Binary Image</a:t>
            </a:r>
            <a:endParaRPr lang="en-US" sz="1984" spc="-1">
              <a:latin typeface="Arial"/>
            </a:endParaRPr>
          </a:p>
        </p:txBody>
      </p:sp>
    </p:spTree>
    <p:extLst>
      <p:ext uri="{BB962C8B-B14F-4D97-AF65-F5344CB8AC3E}">
        <p14:creationId xmlns:p14="http://schemas.microsoft.com/office/powerpoint/2010/main" val="342347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C005-1FE0-7990-16BE-A804C66B4C9A}"/>
              </a:ext>
            </a:extLst>
          </p:cNvPr>
          <p:cNvSpPr>
            <a:spLocks noGrp="1"/>
          </p:cNvSpPr>
          <p:nvPr>
            <p:ph type="title"/>
          </p:nvPr>
        </p:nvSpPr>
        <p:spPr>
          <a:xfrm>
            <a:off x="672787" y="989561"/>
            <a:ext cx="12094200" cy="1261800"/>
          </a:xfrm>
        </p:spPr>
        <p:txBody>
          <a:bodyPr/>
          <a:lstStyle/>
          <a:p>
            <a:pPr algn="ctr"/>
            <a:r>
              <a:rPr lang="en-US" dirty="0"/>
              <a:t>Overview</a:t>
            </a:r>
          </a:p>
        </p:txBody>
      </p:sp>
      <p:sp>
        <p:nvSpPr>
          <p:cNvPr id="3" name="Content Placeholder 2">
            <a:extLst>
              <a:ext uri="{FF2B5EF4-FFF2-40B4-BE49-F238E27FC236}">
                <a16:creationId xmlns:a16="http://schemas.microsoft.com/office/drawing/2014/main" id="{46C452E1-598D-6E86-CAB1-6D3D4161B325}"/>
              </a:ext>
            </a:extLst>
          </p:cNvPr>
          <p:cNvSpPr>
            <a:spLocks noGrp="1"/>
          </p:cNvSpPr>
          <p:nvPr>
            <p:ph type="body"/>
          </p:nvPr>
        </p:nvSpPr>
        <p:spPr>
          <a:xfrm>
            <a:off x="782652" y="2251361"/>
            <a:ext cx="12094200" cy="4384080"/>
          </a:xfrm>
        </p:spPr>
        <p:txBody>
          <a:bodyPr>
            <a:normAutofit/>
          </a:bodyPr>
          <a:lstStyle/>
          <a:p>
            <a:r>
              <a:rPr lang="en-US" sz="2400" dirty="0"/>
              <a:t>In this chapter we are going to discuss about Convolutional Neural network for image processing and Computer Vision  using Open CV</a:t>
            </a:r>
          </a:p>
        </p:txBody>
      </p:sp>
    </p:spTree>
    <p:extLst>
      <p:ext uri="{BB962C8B-B14F-4D97-AF65-F5344CB8AC3E}">
        <p14:creationId xmlns:p14="http://schemas.microsoft.com/office/powerpoint/2010/main" val="407352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1105847" y="1704733"/>
            <a:ext cx="9763291" cy="726602"/>
          </a:xfrm>
          <a:prstGeom prst="rect">
            <a:avLst/>
          </a:prstGeom>
          <a:noFill/>
          <a:ln w="0">
            <a:noFill/>
          </a:ln>
        </p:spPr>
        <p:txBody>
          <a:bodyPr anchor="b">
            <a:normAutofit fontScale="92500"/>
          </a:bodyPr>
          <a:lstStyle/>
          <a:p>
            <a:pPr>
              <a:lnSpc>
                <a:spcPct val="90000"/>
              </a:lnSpc>
            </a:pPr>
            <a:r>
              <a:rPr lang="en-US" sz="4850" b="1" spc="-1">
                <a:solidFill>
                  <a:srgbClr val="002060"/>
                </a:solidFill>
                <a:latin typeface="Arial"/>
              </a:rPr>
              <a:t>Image Processing - Edge Detection</a:t>
            </a:r>
            <a:endParaRPr lang="en-US" sz="4850" spc="-1">
              <a:solidFill>
                <a:srgbClr val="000000"/>
              </a:solidFill>
              <a:latin typeface="Calibri"/>
            </a:endParaRPr>
          </a:p>
        </p:txBody>
      </p:sp>
      <p:pic>
        <p:nvPicPr>
          <p:cNvPr id="271" name="Picture 2"/>
          <p:cNvPicPr/>
          <p:nvPr/>
        </p:nvPicPr>
        <p:blipFill>
          <a:blip r:embed="rId2"/>
          <a:stretch/>
        </p:blipFill>
        <p:spPr>
          <a:xfrm>
            <a:off x="1805786" y="2661573"/>
            <a:ext cx="9377172" cy="4045716"/>
          </a:xfrm>
          <a:prstGeom prst="rect">
            <a:avLst/>
          </a:prstGeom>
          <a:ln w="0">
            <a:noFill/>
          </a:ln>
        </p:spPr>
      </p:pic>
      <p:sp>
        <p:nvSpPr>
          <p:cNvPr id="272" name="CustomShape 2"/>
          <p:cNvSpPr/>
          <p:nvPr/>
        </p:nvSpPr>
        <p:spPr>
          <a:xfrm>
            <a:off x="1025217" y="6704517"/>
            <a:ext cx="11733960" cy="405517"/>
          </a:xfrm>
          <a:prstGeom prst="rect">
            <a:avLst/>
          </a:prstGeom>
          <a:noFill/>
          <a:ln w="0">
            <a:noFill/>
          </a:ln>
        </p:spPr>
        <p:style>
          <a:lnRef idx="0">
            <a:scrgbClr r="0" g="0" b="0"/>
          </a:lnRef>
          <a:fillRef idx="0">
            <a:scrgbClr r="0" g="0" b="0"/>
          </a:fillRef>
          <a:effectRef idx="0">
            <a:scrgbClr r="0" g="0" b="0"/>
          </a:effectRef>
          <a:fontRef idx="minor"/>
        </p:style>
        <p:txBody>
          <a:bodyPr wrap="none" lIns="99208" tIns="49604" rIns="99208" bIns="49604">
            <a:spAutoFit/>
          </a:bodyPr>
          <a:lstStyle/>
          <a:p>
            <a:pPr>
              <a:lnSpc>
                <a:spcPct val="100000"/>
              </a:lnSpc>
            </a:pPr>
            <a:r>
              <a:rPr lang="en-US" sz="1984" u="sng" spc="-1">
                <a:solidFill>
                  <a:srgbClr val="0563C1"/>
                </a:solidFill>
                <a:latin typeface="Arial"/>
                <a:hlinkClick r:id="rId3"/>
              </a:rPr>
              <a:t>http://4.bp.blogspot.com/-W5XdeoIeSss/UY9PpuykF4I/AAAAAAAAAkE/pNR275VKfrg/s1600/q1jjy.png</a:t>
            </a:r>
            <a:r>
              <a:rPr lang="en-US" sz="1984" spc="-1">
                <a:solidFill>
                  <a:srgbClr val="000000"/>
                </a:solidFill>
                <a:latin typeface="Arial"/>
              </a:rPr>
              <a:t> </a:t>
            </a:r>
            <a:endParaRPr lang="en-US" sz="1984" spc="-1">
              <a:latin typeface="Arial"/>
            </a:endParaRPr>
          </a:p>
        </p:txBody>
      </p:sp>
    </p:spTree>
    <p:extLst>
      <p:ext uri="{BB962C8B-B14F-4D97-AF65-F5344CB8AC3E}">
        <p14:creationId xmlns:p14="http://schemas.microsoft.com/office/powerpoint/2010/main" val="3762080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7"/>
          <p:cNvSpPr txBox="1">
            <a:spLocks noGrp="1"/>
          </p:cNvSpPr>
          <p:nvPr>
            <p:ph type="title"/>
          </p:nvPr>
        </p:nvSpPr>
        <p:spPr>
          <a:xfrm>
            <a:off x="673455" y="903091"/>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Concept of Computer Vision</a:t>
            </a:r>
            <a:endParaRPr sz="2900" b="1" dirty="0"/>
          </a:p>
        </p:txBody>
      </p:sp>
      <p:sp>
        <p:nvSpPr>
          <p:cNvPr id="86" name="Google Shape;86;p17"/>
          <p:cNvSpPr txBox="1">
            <a:spLocks noGrp="1"/>
          </p:cNvSpPr>
          <p:nvPr>
            <p:ph type="body"/>
          </p:nvPr>
        </p:nvSpPr>
        <p:spPr>
          <a:xfrm>
            <a:off x="672120" y="2016694"/>
            <a:ext cx="5901840" cy="4136425"/>
          </a:xfrm>
          <a:prstGeom prst="rect">
            <a:avLst/>
          </a:prstGeom>
        </p:spPr>
        <p:txBody>
          <a:bodyPr spcFirstLastPara="1" vert="horz" wrap="square" lIns="0" tIns="0" rIns="0" bIns="0" rtlCol="0" anchor="ctr" anchorCtr="0">
            <a:noAutofit/>
          </a:bodyPr>
          <a:lstStyle/>
          <a:p>
            <a:pPr algn="just">
              <a:spcBef>
                <a:spcPts val="0"/>
              </a:spcBef>
            </a:pPr>
            <a:r>
              <a:rPr lang="en-IN" sz="2200" dirty="0">
                <a:highlight>
                  <a:srgbClr val="FFFFFF"/>
                </a:highlight>
              </a:rPr>
              <a:t>Computer vision is an interdisciplinary scientific field that deals with how computers can gain high-level understanding from digital images or videos. From the perspective of engineering, it seeks to understand and automate tasks that the human visual system can do.[1]</a:t>
            </a:r>
            <a:endParaRPr sz="2200" dirty="0"/>
          </a:p>
        </p:txBody>
      </p:sp>
      <p:pic>
        <p:nvPicPr>
          <p:cNvPr id="88" name="Google Shape;88;p17"/>
          <p:cNvPicPr preferRelativeResize="0"/>
          <p:nvPr/>
        </p:nvPicPr>
        <p:blipFill>
          <a:blip r:embed="rId3">
            <a:alphaModFix/>
          </a:blip>
          <a:stretch>
            <a:fillRect/>
          </a:stretch>
        </p:blipFill>
        <p:spPr>
          <a:xfrm>
            <a:off x="7582052" y="2632668"/>
            <a:ext cx="4426800" cy="3768526"/>
          </a:xfrm>
          <a:prstGeom prst="rect">
            <a:avLst/>
          </a:prstGeom>
          <a:noFill/>
          <a:ln>
            <a:noFill/>
          </a:ln>
        </p:spPr>
      </p:pic>
      <p:sp>
        <p:nvSpPr>
          <p:cNvPr id="89" name="Google Shape;89;p17"/>
          <p:cNvSpPr txBox="1"/>
          <p:nvPr/>
        </p:nvSpPr>
        <p:spPr>
          <a:xfrm>
            <a:off x="2982975" y="7118525"/>
            <a:ext cx="7459500" cy="441300"/>
          </a:xfrm>
          <a:prstGeom prst="rect">
            <a:avLst/>
          </a:prstGeom>
          <a:noFill/>
          <a:ln>
            <a:noFill/>
          </a:ln>
        </p:spPr>
        <p:txBody>
          <a:bodyPr spcFirstLastPara="1" wrap="square" lIns="91425" tIns="91425" rIns="91425" bIns="91425" anchor="t" anchorCtr="0">
            <a:noAutofit/>
          </a:bodyPr>
          <a:lstStyle/>
          <a:p>
            <a:r>
              <a:rPr lang="en-IN"/>
              <a:t>I</a:t>
            </a:r>
            <a:r>
              <a:rPr lang="en-IN" sz="899"/>
              <a:t>mage reference - https://commons.wikimedia.org/wiki/File:Computer_vision_sample_in_Sim%C3%B3n_Bolivar_Avenue,_Quito.jpg</a:t>
            </a:r>
            <a:endParaRPr sz="899"/>
          </a:p>
        </p:txBody>
      </p:sp>
    </p:spTree>
    <p:extLst>
      <p:ext uri="{BB962C8B-B14F-4D97-AF65-F5344CB8AC3E}">
        <p14:creationId xmlns:p14="http://schemas.microsoft.com/office/powerpoint/2010/main" val="14207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8"/>
          <p:cNvSpPr txBox="1">
            <a:spLocks noGrp="1"/>
          </p:cNvSpPr>
          <p:nvPr>
            <p:ph type="title"/>
          </p:nvPr>
        </p:nvSpPr>
        <p:spPr>
          <a:xfrm>
            <a:off x="672787" y="1180479"/>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Why OpenCV and Python?</a:t>
            </a:r>
            <a:endParaRPr sz="2900" b="1" dirty="0"/>
          </a:p>
        </p:txBody>
      </p:sp>
      <p:sp>
        <p:nvSpPr>
          <p:cNvPr id="96" name="Google Shape;96;p18"/>
          <p:cNvSpPr txBox="1">
            <a:spLocks noGrp="1"/>
          </p:cNvSpPr>
          <p:nvPr>
            <p:ph type="subTitle"/>
          </p:nvPr>
        </p:nvSpPr>
        <p:spPr>
          <a:xfrm>
            <a:off x="832893" y="2442279"/>
            <a:ext cx="12094200" cy="4384080"/>
          </a:xfrm>
          <a:prstGeom prst="rect">
            <a:avLst/>
          </a:prstGeom>
        </p:spPr>
        <p:txBody>
          <a:bodyPr spcFirstLastPara="1" vert="horz" wrap="square" lIns="0" tIns="0" rIns="0" bIns="0" rtlCol="0" anchor="t" anchorCtr="0">
            <a:noAutofit/>
          </a:bodyPr>
          <a:lstStyle/>
          <a:p>
            <a:pPr marL="0" indent="0">
              <a:spcBef>
                <a:spcPts val="0"/>
              </a:spcBef>
              <a:buNone/>
            </a:pPr>
            <a:endParaRPr sz="2600" dirty="0">
              <a:solidFill>
                <a:schemeClr val="dk1"/>
              </a:solidFill>
              <a:highlight>
                <a:srgbClr val="FFFFFF"/>
              </a:highlight>
              <a:latin typeface="Roboto"/>
              <a:ea typeface="Roboto"/>
              <a:cs typeface="Roboto"/>
              <a:sym typeface="Roboto"/>
            </a:endParaRPr>
          </a:p>
          <a:p>
            <a:pPr marL="457203" indent="-393703">
              <a:lnSpc>
                <a:spcPct val="115000"/>
              </a:lnSpc>
              <a:spcBef>
                <a:spcPts val="0"/>
              </a:spcBef>
              <a:buClr>
                <a:schemeClr val="dk1"/>
              </a:buClr>
              <a:buSzPts val="2600"/>
              <a:buFont typeface="Roboto"/>
              <a:buChar char="●"/>
            </a:pPr>
            <a:r>
              <a:rPr lang="en-IN" sz="2600" dirty="0">
                <a:solidFill>
                  <a:schemeClr val="dk1"/>
                </a:solidFill>
                <a:highlight>
                  <a:srgbClr val="FFFFFF"/>
                </a:highlight>
                <a:latin typeface="Roboto"/>
                <a:ea typeface="Roboto"/>
                <a:cs typeface="Roboto"/>
                <a:sym typeface="Roboto"/>
              </a:rPr>
              <a:t>Open-source library for the computer vision, </a:t>
            </a:r>
            <a:endParaRPr sz="2600" dirty="0">
              <a:solidFill>
                <a:schemeClr val="dk1"/>
              </a:solidFill>
              <a:highlight>
                <a:srgbClr val="FFFFFF"/>
              </a:highlight>
              <a:latin typeface="Roboto"/>
              <a:ea typeface="Roboto"/>
              <a:cs typeface="Roboto"/>
              <a:sym typeface="Roboto"/>
            </a:endParaRPr>
          </a:p>
          <a:p>
            <a:pPr marL="457203" indent="0">
              <a:lnSpc>
                <a:spcPct val="115000"/>
              </a:lnSpc>
              <a:spcBef>
                <a:spcPts val="0"/>
              </a:spcBef>
              <a:buNone/>
            </a:pPr>
            <a:r>
              <a:rPr lang="en-IN" sz="2600" dirty="0">
                <a:solidFill>
                  <a:schemeClr val="dk1"/>
                </a:solidFill>
                <a:highlight>
                  <a:srgbClr val="FFFFFF"/>
                </a:highlight>
                <a:latin typeface="Roboto"/>
                <a:ea typeface="Roboto"/>
                <a:cs typeface="Roboto"/>
                <a:sym typeface="Roboto"/>
              </a:rPr>
              <a:t>machine learning, and image processing - OpenCV</a:t>
            </a:r>
            <a:endParaRPr sz="2600" dirty="0">
              <a:solidFill>
                <a:schemeClr val="dk1"/>
              </a:solidFill>
              <a:highlight>
                <a:srgbClr val="FFFFFF"/>
              </a:highlight>
              <a:latin typeface="Roboto"/>
              <a:ea typeface="Roboto"/>
              <a:cs typeface="Roboto"/>
              <a:sym typeface="Roboto"/>
            </a:endParaRPr>
          </a:p>
          <a:p>
            <a:pPr marL="457203" indent="-393703">
              <a:lnSpc>
                <a:spcPct val="115000"/>
              </a:lnSpc>
              <a:spcBef>
                <a:spcPts val="0"/>
              </a:spcBef>
              <a:buClr>
                <a:schemeClr val="dk1"/>
              </a:buClr>
              <a:buSzPts val="2600"/>
              <a:buFont typeface="Roboto"/>
              <a:buChar char="●"/>
            </a:pPr>
            <a:r>
              <a:rPr lang="en-IN" sz="2600" dirty="0">
                <a:solidFill>
                  <a:schemeClr val="dk1"/>
                </a:solidFill>
                <a:highlight>
                  <a:srgbClr val="FFFFFF"/>
                </a:highlight>
                <a:latin typeface="Roboto"/>
                <a:ea typeface="Roboto"/>
                <a:cs typeface="Roboto"/>
                <a:sym typeface="Roboto"/>
              </a:rPr>
              <a:t>More than 2500 optimized algorithms</a:t>
            </a:r>
            <a:endParaRPr sz="2600" dirty="0">
              <a:solidFill>
                <a:schemeClr val="dk1"/>
              </a:solidFill>
              <a:highlight>
                <a:srgbClr val="FFFFFF"/>
              </a:highlight>
              <a:latin typeface="Roboto"/>
              <a:ea typeface="Roboto"/>
              <a:cs typeface="Roboto"/>
              <a:sym typeface="Roboto"/>
            </a:endParaRPr>
          </a:p>
          <a:p>
            <a:pPr marL="457203" indent="-393703">
              <a:lnSpc>
                <a:spcPct val="115000"/>
              </a:lnSpc>
              <a:spcBef>
                <a:spcPts val="0"/>
              </a:spcBef>
              <a:buClr>
                <a:schemeClr val="dk1"/>
              </a:buClr>
              <a:buSzPts val="2600"/>
              <a:buFont typeface="Roboto"/>
              <a:buChar char="●"/>
            </a:pPr>
            <a:r>
              <a:rPr lang="en-IN" sz="2600" dirty="0">
                <a:solidFill>
                  <a:schemeClr val="dk1"/>
                </a:solidFill>
                <a:highlight>
                  <a:srgbClr val="FFFFFF"/>
                </a:highlight>
                <a:latin typeface="Roboto"/>
                <a:ea typeface="Roboto"/>
                <a:cs typeface="Roboto"/>
                <a:sym typeface="Roboto"/>
              </a:rPr>
              <a:t>More than 47 thousand people of user community</a:t>
            </a:r>
            <a:endParaRPr sz="2600" dirty="0">
              <a:solidFill>
                <a:schemeClr val="dk1"/>
              </a:solidFill>
              <a:highlight>
                <a:srgbClr val="FFFFFF"/>
              </a:highlight>
              <a:latin typeface="Roboto"/>
              <a:ea typeface="Roboto"/>
              <a:cs typeface="Roboto"/>
              <a:sym typeface="Roboto"/>
            </a:endParaRPr>
          </a:p>
          <a:p>
            <a:pPr marL="457203" indent="-393703">
              <a:lnSpc>
                <a:spcPct val="115000"/>
              </a:lnSpc>
              <a:spcBef>
                <a:spcPts val="0"/>
              </a:spcBef>
              <a:buClr>
                <a:schemeClr val="dk1"/>
              </a:buClr>
              <a:buSzPts val="2600"/>
              <a:buFont typeface="Roboto"/>
              <a:buChar char="●"/>
            </a:pPr>
            <a:r>
              <a:rPr lang="en-IN" sz="2600" dirty="0">
                <a:solidFill>
                  <a:schemeClr val="dk1"/>
                </a:solidFill>
                <a:highlight>
                  <a:srgbClr val="FFFFFF"/>
                </a:highlight>
                <a:latin typeface="Roboto"/>
                <a:ea typeface="Roboto"/>
                <a:cs typeface="Roboto"/>
                <a:sym typeface="Roboto"/>
              </a:rPr>
              <a:t>Python provides ease of programming</a:t>
            </a:r>
            <a:endParaRPr sz="2600" dirty="0">
              <a:solidFill>
                <a:schemeClr val="dk1"/>
              </a:solidFill>
              <a:highlight>
                <a:srgbClr val="FFFFFF"/>
              </a:highlight>
              <a:latin typeface="Roboto"/>
              <a:ea typeface="Roboto"/>
              <a:cs typeface="Roboto"/>
              <a:sym typeface="Roboto"/>
            </a:endParaRPr>
          </a:p>
          <a:p>
            <a:pPr marL="457203" indent="-393703">
              <a:lnSpc>
                <a:spcPct val="115000"/>
              </a:lnSpc>
              <a:spcBef>
                <a:spcPts val="0"/>
              </a:spcBef>
              <a:buClr>
                <a:schemeClr val="dk1"/>
              </a:buClr>
              <a:buSzPts val="2600"/>
              <a:buFont typeface="Roboto"/>
              <a:buChar char="●"/>
            </a:pPr>
            <a:r>
              <a:rPr lang="en-IN" sz="2600" dirty="0">
                <a:solidFill>
                  <a:schemeClr val="dk1"/>
                </a:solidFill>
                <a:highlight>
                  <a:srgbClr val="FFFFFF"/>
                </a:highlight>
                <a:latin typeface="Roboto"/>
                <a:ea typeface="Roboto"/>
                <a:cs typeface="Roboto"/>
                <a:sym typeface="Roboto"/>
              </a:rPr>
              <a:t>Python provides packages helpful for computations for image processing</a:t>
            </a:r>
            <a:endParaRPr sz="2600" dirty="0">
              <a:solidFill>
                <a:schemeClr val="dk1"/>
              </a:solidFill>
              <a:highlight>
                <a:srgbClr val="FFFFFF"/>
              </a:highlight>
              <a:latin typeface="Roboto"/>
              <a:ea typeface="Roboto"/>
              <a:cs typeface="Roboto"/>
              <a:sym typeface="Roboto"/>
            </a:endParaRPr>
          </a:p>
          <a:p>
            <a:pPr marL="0" indent="0">
              <a:spcBef>
                <a:spcPts val="0"/>
              </a:spcBef>
              <a:buNone/>
            </a:pPr>
            <a:endParaRPr sz="2600" dirty="0">
              <a:solidFill>
                <a:schemeClr val="dk1"/>
              </a:solidFill>
              <a:highlight>
                <a:srgbClr val="FFFFFF"/>
              </a:highlight>
              <a:latin typeface="Roboto"/>
              <a:ea typeface="Roboto"/>
              <a:cs typeface="Roboto"/>
              <a:sym typeface="Roboto"/>
            </a:endParaRPr>
          </a:p>
          <a:p>
            <a:pPr marL="0" indent="0">
              <a:spcBef>
                <a:spcPts val="0"/>
              </a:spcBef>
              <a:buNone/>
            </a:pPr>
            <a:endParaRPr sz="2600" dirty="0">
              <a:solidFill>
                <a:schemeClr val="dk1"/>
              </a:solidFill>
              <a:highlight>
                <a:srgbClr val="FFFFFF"/>
              </a:highlight>
              <a:latin typeface="Roboto"/>
              <a:ea typeface="Roboto"/>
              <a:cs typeface="Roboto"/>
              <a:sym typeface="Roboto"/>
            </a:endParaRPr>
          </a:p>
          <a:p>
            <a:pPr marL="0" indent="0">
              <a:spcBef>
                <a:spcPts val="0"/>
              </a:spcBef>
              <a:buNone/>
            </a:pPr>
            <a:endParaRPr sz="2600" dirty="0">
              <a:solidFill>
                <a:schemeClr val="dk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537204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202A-CB00-3ECE-9BB0-E98C829CDBC5}"/>
              </a:ext>
            </a:extLst>
          </p:cNvPr>
          <p:cNvSpPr>
            <a:spLocks noGrp="1"/>
          </p:cNvSpPr>
          <p:nvPr>
            <p:ph type="title"/>
          </p:nvPr>
        </p:nvSpPr>
        <p:spPr>
          <a:xfrm>
            <a:off x="762555" y="1189997"/>
            <a:ext cx="12094200" cy="1261800"/>
          </a:xfrm>
        </p:spPr>
        <p:txBody>
          <a:bodyPr/>
          <a:lstStyle/>
          <a:p>
            <a:pPr algn="ctr"/>
            <a:r>
              <a:rPr lang="en-US" dirty="0"/>
              <a:t>     Working of Computer Vision</a:t>
            </a:r>
          </a:p>
        </p:txBody>
      </p:sp>
      <p:pic>
        <p:nvPicPr>
          <p:cNvPr id="5" name="Picture 4">
            <a:extLst>
              <a:ext uri="{FF2B5EF4-FFF2-40B4-BE49-F238E27FC236}">
                <a16:creationId xmlns:a16="http://schemas.microsoft.com/office/drawing/2014/main" id="{7621B5F7-C85C-4F19-EA49-0D7C916B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835" y="2451797"/>
            <a:ext cx="8606770" cy="3915440"/>
          </a:xfrm>
          <a:prstGeom prst="rect">
            <a:avLst/>
          </a:prstGeom>
        </p:spPr>
      </p:pic>
      <p:sp>
        <p:nvSpPr>
          <p:cNvPr id="7" name="TextBox 6">
            <a:extLst>
              <a:ext uri="{FF2B5EF4-FFF2-40B4-BE49-F238E27FC236}">
                <a16:creationId xmlns:a16="http://schemas.microsoft.com/office/drawing/2014/main" id="{D36322B6-6200-210B-77D0-1C9BF5B38F61}"/>
              </a:ext>
            </a:extLst>
          </p:cNvPr>
          <p:cNvSpPr txBox="1"/>
          <p:nvPr/>
        </p:nvSpPr>
        <p:spPr>
          <a:xfrm>
            <a:off x="1692790" y="6741707"/>
            <a:ext cx="8399639" cy="397673"/>
          </a:xfrm>
          <a:prstGeom prst="rect">
            <a:avLst/>
          </a:prstGeom>
          <a:noFill/>
        </p:spPr>
        <p:txBody>
          <a:bodyPr wrap="square">
            <a:spAutoFit/>
          </a:bodyPr>
          <a:lstStyle/>
          <a:p>
            <a:pPr algn="ctr"/>
            <a:r>
              <a:rPr lang="en-US" sz="1984"/>
              <a:t>https://www.woodnots.com/2020/07/computer-vision-basic.html</a:t>
            </a:r>
          </a:p>
        </p:txBody>
      </p:sp>
    </p:spTree>
    <p:extLst>
      <p:ext uri="{BB962C8B-B14F-4D97-AF65-F5344CB8AC3E}">
        <p14:creationId xmlns:p14="http://schemas.microsoft.com/office/powerpoint/2010/main" val="1363719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97AE-C816-AA2F-A446-2856315BA161}"/>
              </a:ext>
            </a:extLst>
          </p:cNvPr>
          <p:cNvSpPr>
            <a:spLocks noGrp="1"/>
          </p:cNvSpPr>
          <p:nvPr>
            <p:ph type="title"/>
          </p:nvPr>
        </p:nvSpPr>
        <p:spPr>
          <a:xfrm>
            <a:off x="772604" y="1778428"/>
            <a:ext cx="12094200" cy="1261800"/>
          </a:xfrm>
        </p:spPr>
        <p:txBody>
          <a:bodyPr/>
          <a:lstStyle/>
          <a:p>
            <a:pPr algn="ctr"/>
            <a:r>
              <a:rPr lang="en-US" dirty="0"/>
              <a:t>Applications of Computer Vision(CV)</a:t>
            </a:r>
          </a:p>
        </p:txBody>
      </p:sp>
      <p:sp>
        <p:nvSpPr>
          <p:cNvPr id="3" name="Subtitle 2">
            <a:extLst>
              <a:ext uri="{FF2B5EF4-FFF2-40B4-BE49-F238E27FC236}">
                <a16:creationId xmlns:a16="http://schemas.microsoft.com/office/drawing/2014/main" id="{414CD408-0968-8ABC-D64A-8C2971F6359B}"/>
              </a:ext>
            </a:extLst>
          </p:cNvPr>
          <p:cNvSpPr>
            <a:spLocks noGrp="1"/>
          </p:cNvSpPr>
          <p:nvPr>
            <p:ph type="subTitle"/>
          </p:nvPr>
        </p:nvSpPr>
        <p:spPr>
          <a:xfrm>
            <a:off x="672120" y="3175595"/>
            <a:ext cx="12094200" cy="4384080"/>
          </a:xfrm>
        </p:spPr>
        <p:txBody>
          <a:bodyPr>
            <a:normAutofit/>
          </a:bodyPr>
          <a:lstStyle/>
          <a:p>
            <a:r>
              <a:rPr lang="en-US" sz="2400" dirty="0"/>
              <a:t>Computer vision may be used for a variety of purposes, including:</a:t>
            </a:r>
          </a:p>
          <a:p>
            <a:r>
              <a:rPr lang="en-US" sz="2400" dirty="0"/>
              <a:t>CV plays a crucial part in both facial and iris recognition in biometric access management.</a:t>
            </a:r>
          </a:p>
          <a:p>
            <a:r>
              <a:rPr lang="en-US" sz="2400" dirty="0"/>
              <a:t>CV lets industrial robots and self-driving automobiles to avoid accidents and travel safely.</a:t>
            </a:r>
          </a:p>
          <a:p>
            <a:r>
              <a:rPr lang="en-US" sz="2400" dirty="0"/>
              <a:t>CV may be used in conjunction with other forms of artificial intelligence programming to automate the examination of X-rays and MRIs in digital diagnostics.</a:t>
            </a:r>
          </a:p>
          <a:p>
            <a:r>
              <a:rPr lang="en-US" sz="2400" dirty="0"/>
              <a:t>CV allows mixed reality programs to know where a virtual item should be positioned using augmented reality. </a:t>
            </a:r>
          </a:p>
        </p:txBody>
      </p:sp>
    </p:spTree>
    <p:extLst>
      <p:ext uri="{BB962C8B-B14F-4D97-AF65-F5344CB8AC3E}">
        <p14:creationId xmlns:p14="http://schemas.microsoft.com/office/powerpoint/2010/main" val="123547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1103372" y="2252822"/>
            <a:ext cx="11232368" cy="88494"/>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p:style>
      </p:sp>
      <p:pic>
        <p:nvPicPr>
          <p:cNvPr id="227" name="Picture 6" descr="OpenCV 4.1 - OpenCV"/>
          <p:cNvPicPr/>
          <p:nvPr/>
        </p:nvPicPr>
        <p:blipFill>
          <a:blip r:embed="rId2"/>
          <a:srcRect b="17782"/>
          <a:stretch/>
        </p:blipFill>
        <p:spPr>
          <a:xfrm>
            <a:off x="4594315" y="2827040"/>
            <a:ext cx="4337785" cy="4171909"/>
          </a:xfrm>
          <a:prstGeom prst="rect">
            <a:avLst/>
          </a:prstGeom>
          <a:ln w="0">
            <a:noFill/>
          </a:ln>
        </p:spPr>
      </p:pic>
      <p:pic>
        <p:nvPicPr>
          <p:cNvPr id="228" name="Picture 8" descr="scikit-image Reviews 2021: Details, Pricing, &amp; Features | G2"/>
          <p:cNvPicPr/>
          <p:nvPr/>
        </p:nvPicPr>
        <p:blipFill>
          <a:blip r:embed="rId3"/>
          <a:stretch/>
        </p:blipFill>
        <p:spPr>
          <a:xfrm>
            <a:off x="1090277" y="5345741"/>
            <a:ext cx="3020695" cy="1544872"/>
          </a:xfrm>
          <a:prstGeom prst="rect">
            <a:avLst/>
          </a:prstGeom>
          <a:ln w="0">
            <a:noFill/>
          </a:ln>
        </p:spPr>
      </p:pic>
      <p:pic>
        <p:nvPicPr>
          <p:cNvPr id="229" name="Picture 10"/>
          <p:cNvPicPr/>
          <p:nvPr/>
        </p:nvPicPr>
        <p:blipFill>
          <a:blip r:embed="rId4"/>
          <a:stretch/>
        </p:blipFill>
        <p:spPr>
          <a:xfrm>
            <a:off x="1295837" y="3116728"/>
            <a:ext cx="2890931" cy="1869879"/>
          </a:xfrm>
          <a:prstGeom prst="rect">
            <a:avLst/>
          </a:prstGeom>
          <a:ln w="0">
            <a:noFill/>
          </a:ln>
        </p:spPr>
      </p:pic>
      <p:pic>
        <p:nvPicPr>
          <p:cNvPr id="230" name="Picture 12"/>
          <p:cNvPicPr/>
          <p:nvPr/>
        </p:nvPicPr>
        <p:blipFill>
          <a:blip r:embed="rId5"/>
          <a:srcRect b="9881"/>
          <a:stretch/>
        </p:blipFill>
        <p:spPr>
          <a:xfrm>
            <a:off x="9893628" y="2700847"/>
            <a:ext cx="2029406" cy="1880593"/>
          </a:xfrm>
          <a:prstGeom prst="rect">
            <a:avLst/>
          </a:prstGeom>
          <a:ln w="0">
            <a:noFill/>
          </a:ln>
        </p:spPr>
      </p:pic>
      <p:pic>
        <p:nvPicPr>
          <p:cNvPr id="231" name="Picture 14" descr="Artificial Intelligence and Machine Learning - C-Metric Solutions"/>
          <p:cNvPicPr/>
          <p:nvPr/>
        </p:nvPicPr>
        <p:blipFill>
          <a:blip r:embed="rId6"/>
          <a:stretch/>
        </p:blipFill>
        <p:spPr>
          <a:xfrm>
            <a:off x="9893628" y="4861208"/>
            <a:ext cx="2029406" cy="2029406"/>
          </a:xfrm>
          <a:prstGeom prst="rect">
            <a:avLst/>
          </a:prstGeom>
          <a:ln w="0">
            <a:noFill/>
          </a:ln>
        </p:spPr>
      </p:pic>
      <p:sp>
        <p:nvSpPr>
          <p:cNvPr id="232" name="TextShape 2"/>
          <p:cNvSpPr txBox="1"/>
          <p:nvPr/>
        </p:nvSpPr>
        <p:spPr>
          <a:xfrm>
            <a:off x="959322" y="1369472"/>
            <a:ext cx="11073634" cy="651600"/>
          </a:xfrm>
          <a:prstGeom prst="rect">
            <a:avLst/>
          </a:prstGeom>
          <a:noFill/>
          <a:ln w="0">
            <a:noFill/>
          </a:ln>
        </p:spPr>
        <p:txBody>
          <a:bodyPr anchor="ctr">
            <a:noAutofit/>
          </a:bodyPr>
          <a:lstStyle/>
          <a:p>
            <a:pPr>
              <a:lnSpc>
                <a:spcPct val="90000"/>
              </a:lnSpc>
            </a:pPr>
            <a:r>
              <a:rPr lang="en-US" sz="4850" b="1" spc="-1" dirty="0">
                <a:solidFill>
                  <a:srgbClr val="002060"/>
                </a:solidFill>
                <a:latin typeface="Arial"/>
              </a:rPr>
              <a:t>Popular Python Libraries for CV</a:t>
            </a:r>
            <a:endParaRPr lang="en-US" sz="4850" spc="-1" dirty="0">
              <a:solidFill>
                <a:srgbClr val="000000"/>
              </a:solidFill>
              <a:latin typeface="Calibri"/>
            </a:endParaRPr>
          </a:p>
        </p:txBody>
      </p:sp>
    </p:spTree>
    <p:extLst>
      <p:ext uri="{BB962C8B-B14F-4D97-AF65-F5344CB8AC3E}">
        <p14:creationId xmlns:p14="http://schemas.microsoft.com/office/powerpoint/2010/main" val="186758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6E42-28D1-74AF-332A-2933D2B08042}"/>
              </a:ext>
            </a:extLst>
          </p:cNvPr>
          <p:cNvSpPr>
            <a:spLocks noGrp="1"/>
          </p:cNvSpPr>
          <p:nvPr>
            <p:ph type="title"/>
          </p:nvPr>
        </p:nvSpPr>
        <p:spPr>
          <a:xfrm>
            <a:off x="603117" y="1481930"/>
            <a:ext cx="12094200" cy="1261800"/>
          </a:xfrm>
        </p:spPr>
        <p:txBody>
          <a:bodyPr/>
          <a:lstStyle/>
          <a:p>
            <a:pPr algn="ctr"/>
            <a:r>
              <a:rPr lang="en-US" b="1"/>
              <a:t>Basic Operations on Images using OpenCV(CV2)</a:t>
            </a:r>
          </a:p>
        </p:txBody>
      </p:sp>
      <p:sp>
        <p:nvSpPr>
          <p:cNvPr id="3" name="Subtitle 2">
            <a:extLst>
              <a:ext uri="{FF2B5EF4-FFF2-40B4-BE49-F238E27FC236}">
                <a16:creationId xmlns:a16="http://schemas.microsoft.com/office/drawing/2014/main" id="{262308B9-EAAB-FC0C-3940-2FC17A224E74}"/>
              </a:ext>
            </a:extLst>
          </p:cNvPr>
          <p:cNvSpPr>
            <a:spLocks noGrp="1"/>
          </p:cNvSpPr>
          <p:nvPr>
            <p:ph type="subTitle"/>
          </p:nvPr>
        </p:nvSpPr>
        <p:spPr>
          <a:xfrm>
            <a:off x="742458" y="2743730"/>
            <a:ext cx="12094200" cy="4384080"/>
          </a:xfrm>
        </p:spPr>
        <p:txBody>
          <a:bodyPr/>
          <a:lstStyle/>
          <a:p>
            <a:pPr>
              <a:buFont typeface="Arial" panose="020B0604020202020204" pitchFamily="34" charset="0"/>
              <a:buChar char="•"/>
            </a:pPr>
            <a:r>
              <a:rPr lang="en-US" dirty="0"/>
              <a:t>OpenCV is Open Source Computer Vision</a:t>
            </a:r>
          </a:p>
          <a:p>
            <a:pPr>
              <a:buFont typeface="Arial" panose="020B0604020202020204" pitchFamily="34" charset="0"/>
              <a:buChar char="•"/>
            </a:pPr>
            <a:r>
              <a:rPr lang="en-US" dirty="0"/>
              <a:t>Main operations in OpenCV are:</a:t>
            </a:r>
          </a:p>
          <a:p>
            <a:pPr lvl="1"/>
            <a:r>
              <a:rPr lang="en-US" dirty="0"/>
              <a:t>Modify pixel values by gaining access to them.</a:t>
            </a:r>
          </a:p>
          <a:p>
            <a:pPr lvl="1"/>
            <a:r>
              <a:rPr lang="en-US" dirty="0"/>
              <a:t>Image attributes may be accessed.</a:t>
            </a:r>
          </a:p>
          <a:p>
            <a:pPr lvl="1"/>
            <a:r>
              <a:rPr lang="en-US" dirty="0"/>
              <a:t>Choosing an Image Region (ROI)</a:t>
            </a:r>
          </a:p>
          <a:p>
            <a:pPr lvl="1"/>
            <a:r>
              <a:rPr lang="en-US" dirty="0"/>
              <a:t>Image Splitting and Merging</a:t>
            </a:r>
          </a:p>
        </p:txBody>
      </p:sp>
    </p:spTree>
    <p:extLst>
      <p:ext uri="{BB962C8B-B14F-4D97-AF65-F5344CB8AC3E}">
        <p14:creationId xmlns:p14="http://schemas.microsoft.com/office/powerpoint/2010/main" val="258421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1842-E51C-C821-9008-1CEB84AC5A31}"/>
              </a:ext>
            </a:extLst>
          </p:cNvPr>
          <p:cNvSpPr>
            <a:spLocks noGrp="1"/>
          </p:cNvSpPr>
          <p:nvPr>
            <p:ph type="title"/>
          </p:nvPr>
        </p:nvSpPr>
        <p:spPr>
          <a:xfrm>
            <a:off x="933377" y="1049851"/>
            <a:ext cx="12094200" cy="1261800"/>
          </a:xfrm>
        </p:spPr>
        <p:txBody>
          <a:bodyPr/>
          <a:lstStyle/>
          <a:p>
            <a:r>
              <a:rPr lang="en-US" dirty="0"/>
              <a:t>Functions for accessing image using OpenCV</a:t>
            </a:r>
          </a:p>
        </p:txBody>
      </p:sp>
      <p:sp>
        <p:nvSpPr>
          <p:cNvPr id="3" name="Content Placeholder 2">
            <a:extLst>
              <a:ext uri="{FF2B5EF4-FFF2-40B4-BE49-F238E27FC236}">
                <a16:creationId xmlns:a16="http://schemas.microsoft.com/office/drawing/2014/main" id="{7610326E-270C-C5D4-57BF-95DF2F276520}"/>
              </a:ext>
            </a:extLst>
          </p:cNvPr>
          <p:cNvSpPr>
            <a:spLocks noGrp="1"/>
          </p:cNvSpPr>
          <p:nvPr>
            <p:ph type="subTitle"/>
          </p:nvPr>
        </p:nvSpPr>
        <p:spPr>
          <a:xfrm>
            <a:off x="933377" y="2693488"/>
            <a:ext cx="12094200" cy="4384080"/>
          </a:xfrm>
        </p:spPr>
        <p:txBody>
          <a:bodyPr>
            <a:normAutofit fontScale="85000" lnSpcReduction="20000"/>
          </a:bodyPr>
          <a:lstStyle/>
          <a:p>
            <a:pPr marL="0" indent="0">
              <a:buNone/>
            </a:pPr>
            <a:r>
              <a:rPr lang="en-US" dirty="0"/>
              <a:t>Importing OpenCV library:</a:t>
            </a:r>
          </a:p>
          <a:p>
            <a:pPr marL="0" indent="0">
              <a:buNone/>
            </a:pPr>
            <a:r>
              <a:rPr lang="en-US" dirty="0"/>
              <a:t>           </a:t>
            </a:r>
            <a:r>
              <a:rPr lang="en-US" dirty="0">
                <a:solidFill>
                  <a:srgbClr val="FF0000"/>
                </a:solidFill>
              </a:rPr>
              <a:t>import cv2</a:t>
            </a:r>
          </a:p>
          <a:p>
            <a:pPr marL="0" indent="0">
              <a:buNone/>
            </a:pPr>
            <a:r>
              <a:rPr lang="en-US" dirty="0"/>
              <a:t>Loading an image :</a:t>
            </a:r>
          </a:p>
          <a:p>
            <a:pPr marL="1007943" lvl="2" indent="0">
              <a:buNone/>
            </a:pPr>
            <a:r>
              <a:rPr lang="en-US" sz="2646" dirty="0" err="1">
                <a:solidFill>
                  <a:srgbClr val="FF0000"/>
                </a:solidFill>
              </a:rPr>
              <a:t>img</a:t>
            </a:r>
            <a:r>
              <a:rPr lang="en-US" sz="2646" dirty="0">
                <a:solidFill>
                  <a:srgbClr val="FF0000"/>
                </a:solidFill>
              </a:rPr>
              <a:t>=cv2.imread(“cat.jpg”)</a:t>
            </a:r>
          </a:p>
          <a:p>
            <a:pPr marL="0" lvl="2" indent="0">
              <a:spcBef>
                <a:spcPts val="1102"/>
              </a:spcBef>
              <a:buNone/>
            </a:pPr>
            <a:r>
              <a:rPr lang="en-US" sz="3086" b="1" dirty="0"/>
              <a:t>Splitting and Merging Image Channels</a:t>
            </a:r>
            <a:r>
              <a:rPr lang="en-US" sz="3086" dirty="0"/>
              <a:t>: </a:t>
            </a:r>
            <a:r>
              <a:rPr lang="en-US" sz="2646" dirty="0"/>
              <a:t>When necessary, an image's B, G, and R channels can be split into their component planes. The different channels may then be merged to generate a BGR picture once more.</a:t>
            </a:r>
          </a:p>
          <a:p>
            <a:pPr marL="0" lvl="2" indent="0">
              <a:spcBef>
                <a:spcPts val="1102"/>
              </a:spcBef>
              <a:buNone/>
            </a:pPr>
            <a:r>
              <a:rPr lang="en-US" sz="2646" dirty="0">
                <a:solidFill>
                  <a:srgbClr val="FF0000"/>
                </a:solidFill>
              </a:rPr>
              <a:t>	</a:t>
            </a:r>
            <a:r>
              <a:rPr lang="en-US" sz="2646" dirty="0" err="1">
                <a:solidFill>
                  <a:srgbClr val="FF0000"/>
                </a:solidFill>
              </a:rPr>
              <a:t>b,g,r</a:t>
            </a:r>
            <a:r>
              <a:rPr lang="en-US" sz="2646" dirty="0">
                <a:solidFill>
                  <a:srgbClr val="FF0000"/>
                </a:solidFill>
              </a:rPr>
              <a:t>=cv2.split(</a:t>
            </a:r>
            <a:r>
              <a:rPr lang="en-US" sz="2646" dirty="0" err="1">
                <a:solidFill>
                  <a:srgbClr val="FF0000"/>
                </a:solidFill>
              </a:rPr>
              <a:t>img</a:t>
            </a:r>
            <a:r>
              <a:rPr lang="en-US" sz="2646" dirty="0">
                <a:solidFill>
                  <a:srgbClr val="FF0000"/>
                </a:solidFill>
              </a:rPr>
              <a:t>)</a:t>
            </a:r>
          </a:p>
          <a:p>
            <a:pPr marL="0" lvl="2" indent="0">
              <a:spcBef>
                <a:spcPts val="1102"/>
              </a:spcBef>
              <a:buNone/>
            </a:pPr>
            <a:r>
              <a:rPr lang="en-US" sz="2646" dirty="0">
                <a:solidFill>
                  <a:srgbClr val="FF0000"/>
                </a:solidFill>
              </a:rPr>
              <a:t>	</a:t>
            </a:r>
            <a:r>
              <a:rPr lang="en-US" sz="2646" dirty="0" err="1">
                <a:solidFill>
                  <a:srgbClr val="FF0000"/>
                </a:solidFill>
              </a:rPr>
              <a:t>img</a:t>
            </a:r>
            <a:r>
              <a:rPr lang="en-US" sz="2646" dirty="0">
                <a:solidFill>
                  <a:srgbClr val="FF0000"/>
                </a:solidFill>
              </a:rPr>
              <a:t>=cv2.merge((</a:t>
            </a:r>
            <a:r>
              <a:rPr lang="en-US" sz="2646" dirty="0" err="1">
                <a:solidFill>
                  <a:srgbClr val="FF0000"/>
                </a:solidFill>
              </a:rPr>
              <a:t>b,g,r</a:t>
            </a:r>
            <a:r>
              <a:rPr lang="en-US" sz="2646" dirty="0">
                <a:solidFill>
                  <a:srgbClr val="FF0000"/>
                </a:solidFill>
              </a:rPr>
              <a:t>))</a:t>
            </a:r>
          </a:p>
          <a:p>
            <a:pPr marL="0" lvl="2" indent="0">
              <a:spcBef>
                <a:spcPts val="1102"/>
              </a:spcBef>
              <a:buNone/>
            </a:pPr>
            <a:r>
              <a:rPr lang="en-US" sz="2205" b="1" dirty="0"/>
              <a:t>Making Borders for Images (Padding): </a:t>
            </a:r>
          </a:p>
          <a:p>
            <a:pPr marL="0" lvl="2" indent="0">
              <a:spcBef>
                <a:spcPts val="1102"/>
              </a:spcBef>
              <a:buNone/>
            </a:pPr>
            <a:r>
              <a:rPr lang="en-US" dirty="0"/>
              <a:t>You may use the </a:t>
            </a:r>
            <a:r>
              <a:rPr lang="en-US" dirty="0">
                <a:solidFill>
                  <a:srgbClr val="FF0000"/>
                </a:solidFill>
              </a:rPr>
              <a:t>cv2.copyMakeBorder() </a:t>
            </a:r>
            <a:r>
              <a:rPr lang="en-US" dirty="0"/>
              <a:t>method to build a border around an image, similar to a photo frame. However, it has additional uses for convolution operations, zero padding, and so forth.</a:t>
            </a:r>
          </a:p>
          <a:p>
            <a:pPr marL="0" indent="0">
              <a:buNone/>
            </a:pPr>
            <a:endParaRPr lang="en-US" dirty="0"/>
          </a:p>
        </p:txBody>
      </p:sp>
    </p:spTree>
    <p:extLst>
      <p:ext uri="{BB962C8B-B14F-4D97-AF65-F5344CB8AC3E}">
        <p14:creationId xmlns:p14="http://schemas.microsoft.com/office/powerpoint/2010/main" val="161069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672787" y="1085091"/>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Functions from OpenCV</a:t>
            </a:r>
            <a:endParaRPr sz="1000" dirty="0"/>
          </a:p>
        </p:txBody>
      </p:sp>
      <p:sp>
        <p:nvSpPr>
          <p:cNvPr id="102" name="Google Shape;102;p19"/>
          <p:cNvSpPr txBox="1">
            <a:spLocks noGrp="1"/>
          </p:cNvSpPr>
          <p:nvPr>
            <p:ph type="subTitle"/>
          </p:nvPr>
        </p:nvSpPr>
        <p:spPr>
          <a:xfrm>
            <a:off x="1154441" y="2763827"/>
            <a:ext cx="12094200" cy="4384080"/>
          </a:xfrm>
          <a:prstGeom prst="rect">
            <a:avLst/>
          </a:prstGeom>
        </p:spPr>
        <p:txBody>
          <a:bodyPr spcFirstLastPara="1" vert="horz" wrap="square" lIns="0" tIns="0" rIns="0" bIns="0" rtlCol="0" anchor="t" anchorCtr="0">
            <a:noAutofit/>
          </a:bodyPr>
          <a:lstStyle/>
          <a:p>
            <a:pPr marL="457074" indent="-342281">
              <a:spcBef>
                <a:spcPts val="0"/>
              </a:spcBef>
              <a:buSzPts val="1800"/>
              <a:buChar char="●"/>
            </a:pPr>
            <a:r>
              <a:rPr lang="en-IN" sz="2149" b="1" dirty="0"/>
              <a:t>Reading images and display</a:t>
            </a:r>
            <a:endParaRPr lang="en-US" sz="2200" b="1" dirty="0">
              <a:cs typeface="Calibri" panose="020F0502020204030204"/>
            </a:endParaRPr>
          </a:p>
          <a:p>
            <a:pPr marL="457074" indent="0">
              <a:spcBef>
                <a:spcPts val="0"/>
              </a:spcBef>
              <a:buNone/>
            </a:pPr>
            <a:r>
              <a:rPr lang="en-IN" sz="2149" dirty="0"/>
              <a:t>cv2.imread(path)</a:t>
            </a:r>
            <a:endParaRPr sz="2149" dirty="0">
              <a:cs typeface="Calibri" panose="020F0502020204030204"/>
            </a:endParaRPr>
          </a:p>
          <a:p>
            <a:pPr marL="457074" indent="0">
              <a:spcBef>
                <a:spcPts val="0"/>
              </a:spcBef>
              <a:buNone/>
            </a:pPr>
            <a:r>
              <a:rPr lang="en-IN" sz="2149" dirty="0"/>
              <a:t>cv2.imshow(“name of window”, image)</a:t>
            </a:r>
            <a:endParaRPr sz="2149" dirty="0">
              <a:cs typeface="Calibri" panose="020F0502020204030204"/>
            </a:endParaRPr>
          </a:p>
          <a:p>
            <a:pPr marL="457074" indent="-342281">
              <a:spcBef>
                <a:spcPts val="0"/>
              </a:spcBef>
              <a:buSzPts val="1800"/>
              <a:buChar char="●"/>
            </a:pPr>
            <a:r>
              <a:rPr lang="en-IN" sz="2149" b="1" dirty="0"/>
              <a:t>Capturing video </a:t>
            </a:r>
            <a:endParaRPr sz="2200" b="1" dirty="0">
              <a:cs typeface="Calibri" panose="020F0502020204030204"/>
            </a:endParaRPr>
          </a:p>
          <a:p>
            <a:pPr marL="457074" indent="0">
              <a:spcBef>
                <a:spcPts val="0"/>
              </a:spcBef>
              <a:buNone/>
            </a:pPr>
            <a:r>
              <a:rPr lang="en-IN" sz="2149" dirty="0"/>
              <a:t>object = cv2.videoCapture(path)</a:t>
            </a:r>
            <a:endParaRPr sz="2149" dirty="0">
              <a:cs typeface="Calibri" panose="020F0502020204030204"/>
            </a:endParaRPr>
          </a:p>
          <a:p>
            <a:pPr marL="457074" indent="0">
              <a:spcBef>
                <a:spcPts val="0"/>
              </a:spcBef>
              <a:buNone/>
            </a:pPr>
            <a:r>
              <a:rPr lang="en-IN" sz="2149" dirty="0"/>
              <a:t>image = </a:t>
            </a:r>
            <a:r>
              <a:rPr lang="en-IN" sz="2149" dirty="0" err="1"/>
              <a:t>object.read</a:t>
            </a:r>
            <a:r>
              <a:rPr lang="en-IN" sz="2149" dirty="0"/>
              <a:t>()</a:t>
            </a:r>
            <a:endParaRPr sz="2149" dirty="0">
              <a:cs typeface="Calibri" panose="020F0502020204030204"/>
            </a:endParaRPr>
          </a:p>
          <a:p>
            <a:pPr marL="457074" indent="-342281">
              <a:spcBef>
                <a:spcPts val="0"/>
              </a:spcBef>
              <a:buFont typeface="Arial,Sans-Serif"/>
              <a:buChar char="●"/>
            </a:pPr>
            <a:r>
              <a:rPr lang="en-IN" sz="2149" b="1" dirty="0">
                <a:ea typeface="+mn-lt"/>
                <a:cs typeface="+mn-lt"/>
              </a:rPr>
              <a:t>Converting images to grayscale</a:t>
            </a:r>
            <a:endParaRPr lang="en-US" sz="2149" dirty="0">
              <a:ea typeface="+mn-lt"/>
              <a:cs typeface="+mn-lt"/>
            </a:endParaRPr>
          </a:p>
          <a:p>
            <a:pPr marL="457074" indent="0">
              <a:spcBef>
                <a:spcPts val="0"/>
              </a:spcBef>
              <a:buNone/>
            </a:pPr>
            <a:r>
              <a:rPr lang="en-IN" sz="2149" dirty="0">
                <a:ea typeface="+mn-lt"/>
                <a:cs typeface="+mn-lt"/>
              </a:rPr>
              <a:t>cv2.cvtColor(image, cv2.COLOR_BGR2GRAY)</a:t>
            </a:r>
            <a:endParaRPr lang="en-US" sz="2149" dirty="0">
              <a:ea typeface="+mn-lt"/>
              <a:cs typeface="+mn-lt"/>
            </a:endParaRPr>
          </a:p>
          <a:p>
            <a:pPr marL="457074" indent="-342281">
              <a:spcBef>
                <a:spcPts val="0"/>
              </a:spcBef>
              <a:buFont typeface="Arial,Sans-Serif"/>
              <a:buChar char="●"/>
            </a:pPr>
            <a:r>
              <a:rPr lang="en-IN" sz="2149" b="1" dirty="0">
                <a:ea typeface="+mn-lt"/>
                <a:cs typeface="+mn-lt"/>
              </a:rPr>
              <a:t>Blurring images</a:t>
            </a:r>
            <a:endParaRPr lang="en-US" sz="2149" dirty="0">
              <a:ea typeface="+mn-lt"/>
              <a:cs typeface="+mn-lt"/>
            </a:endParaRPr>
          </a:p>
          <a:p>
            <a:pPr marL="0" indent="0">
              <a:spcBef>
                <a:spcPts val="0"/>
              </a:spcBef>
              <a:buNone/>
            </a:pPr>
            <a:r>
              <a:rPr lang="en-IN" sz="2149" dirty="0">
                <a:ea typeface="+mn-lt"/>
                <a:cs typeface="+mn-lt"/>
              </a:rPr>
              <a:t>        cv2.GaussianBlur(image, kernel , sigma)</a:t>
            </a:r>
            <a:endParaRPr lang="en-US" sz="2149" dirty="0">
              <a:ea typeface="+mn-lt"/>
              <a:cs typeface="+mn-lt"/>
            </a:endParaRPr>
          </a:p>
          <a:p>
            <a:pPr marL="457074" indent="-342281">
              <a:spcBef>
                <a:spcPts val="0"/>
              </a:spcBef>
              <a:buFont typeface="Arial,Sans-Serif"/>
              <a:buChar char="●"/>
            </a:pPr>
            <a:r>
              <a:rPr lang="en-IN" sz="2149" b="1" dirty="0">
                <a:ea typeface="+mn-lt"/>
                <a:cs typeface="+mn-lt"/>
              </a:rPr>
              <a:t>Edge detection</a:t>
            </a:r>
            <a:endParaRPr lang="en-US" sz="2149" dirty="0">
              <a:ea typeface="+mn-lt"/>
              <a:cs typeface="+mn-lt"/>
            </a:endParaRPr>
          </a:p>
          <a:p>
            <a:pPr marL="0" indent="0">
              <a:spcBef>
                <a:spcPts val="0"/>
              </a:spcBef>
              <a:buNone/>
            </a:pPr>
            <a:r>
              <a:rPr lang="en-IN" sz="2149" dirty="0">
                <a:ea typeface="+mn-lt"/>
                <a:cs typeface="+mn-lt"/>
              </a:rPr>
              <a:t>        cv2.Canny(</a:t>
            </a:r>
            <a:r>
              <a:rPr lang="en-IN" sz="2149" dirty="0" err="1">
                <a:ea typeface="+mn-lt"/>
                <a:cs typeface="+mn-lt"/>
              </a:rPr>
              <a:t>image,threshold</a:t>
            </a:r>
            <a:r>
              <a:rPr lang="en-IN" sz="2149" dirty="0">
                <a:ea typeface="+mn-lt"/>
                <a:cs typeface="+mn-lt"/>
              </a:rPr>
              <a:t>)</a:t>
            </a:r>
            <a:endParaRPr lang="en-US" sz="2149" dirty="0">
              <a:ea typeface="+mn-lt"/>
              <a:cs typeface="+mn-lt"/>
            </a:endParaRPr>
          </a:p>
          <a:p>
            <a:pPr marL="457074" indent="-342281">
              <a:spcBef>
                <a:spcPts val="0"/>
              </a:spcBef>
              <a:buFont typeface="Arial,Sans-Serif"/>
              <a:buChar char="●"/>
            </a:pPr>
            <a:endParaRPr lang="en-US" sz="2149" dirty="0">
              <a:ea typeface="+mn-lt"/>
              <a:cs typeface="+mn-lt"/>
            </a:endParaRPr>
          </a:p>
          <a:p>
            <a:pPr marL="457074" indent="0">
              <a:spcBef>
                <a:spcPts val="0"/>
              </a:spcBef>
              <a:buNone/>
            </a:pPr>
            <a:endParaRPr lang="en-IN" sz="2149" dirty="0">
              <a:ea typeface="+mn-lt"/>
              <a:cs typeface="+mn-lt"/>
            </a:endParaRPr>
          </a:p>
          <a:p>
            <a:pPr marL="0" indent="0">
              <a:spcBef>
                <a:spcPts val="0"/>
              </a:spcBef>
              <a:buNone/>
            </a:pPr>
            <a:endParaRPr lang="en-US" sz="2149" dirty="0">
              <a:cs typeface="Calibri"/>
            </a:endParaRPr>
          </a:p>
          <a:p>
            <a:pPr marL="457074" indent="0">
              <a:spcBef>
                <a:spcPts val="0"/>
              </a:spcBef>
              <a:buNone/>
            </a:pPr>
            <a:endParaRPr lang="en-IN" sz="2149" dirty="0">
              <a:cs typeface="Calibri"/>
            </a:endParaRPr>
          </a:p>
          <a:p>
            <a:pPr marL="457074" indent="0">
              <a:spcBef>
                <a:spcPts val="0"/>
              </a:spcBef>
              <a:buNone/>
            </a:pPr>
            <a:endParaRPr dirty="0">
              <a:cs typeface="Calibri" panose="020F0502020204030204"/>
            </a:endParaRPr>
          </a:p>
          <a:p>
            <a:pPr marL="457074" indent="0">
              <a:spcBef>
                <a:spcPts val="0"/>
              </a:spcBef>
              <a:buNone/>
            </a:pPr>
            <a:endParaRPr dirty="0">
              <a:cs typeface="Calibri" panose="020F0502020204030204"/>
            </a:endParaRPr>
          </a:p>
          <a:p>
            <a:pPr marL="457074" indent="0">
              <a:spcBef>
                <a:spcPts val="0"/>
              </a:spcBef>
              <a:buNone/>
            </a:pPr>
            <a:endParaRPr lang="en-US" dirty="0">
              <a:cs typeface="Calibri" panose="020F0502020204030204"/>
            </a:endParaRPr>
          </a:p>
          <a:p>
            <a:pPr marL="457074" indent="0">
              <a:spcBef>
                <a:spcPts val="0"/>
              </a:spcBef>
              <a:buNone/>
            </a:pPr>
            <a:endParaRPr lang="en-US" dirty="0">
              <a:cs typeface="Calibri" panose="020F0502020204030204"/>
            </a:endParaRPr>
          </a:p>
        </p:txBody>
      </p:sp>
    </p:spTree>
    <p:extLst>
      <p:ext uri="{BB962C8B-B14F-4D97-AF65-F5344CB8AC3E}">
        <p14:creationId xmlns:p14="http://schemas.microsoft.com/office/powerpoint/2010/main" val="3240775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1741908" y="2010792"/>
            <a:ext cx="9071701" cy="5496150"/>
          </a:xfrm>
          <a:prstGeom prst="rect">
            <a:avLst/>
          </a:prstGeom>
          <a:noFill/>
          <a:ln>
            <a:noFill/>
          </a:ln>
        </p:spPr>
      </p:pic>
      <p:sp>
        <p:nvSpPr>
          <p:cNvPr id="109" name="Google Shape;109;p20"/>
          <p:cNvSpPr txBox="1"/>
          <p:nvPr/>
        </p:nvSpPr>
        <p:spPr>
          <a:xfrm>
            <a:off x="2532776" y="7103326"/>
            <a:ext cx="8135100" cy="300300"/>
          </a:xfrm>
          <a:prstGeom prst="rect">
            <a:avLst/>
          </a:prstGeom>
          <a:noFill/>
          <a:ln>
            <a:noFill/>
          </a:ln>
        </p:spPr>
        <p:txBody>
          <a:bodyPr spcFirstLastPara="1" wrap="square" lIns="91425" tIns="91425" rIns="91425" bIns="91425" anchor="t" anchorCtr="0">
            <a:noAutofit/>
          </a:bodyPr>
          <a:lstStyle/>
          <a:p>
            <a:pPr algn="ctr"/>
            <a:r>
              <a:rPr lang="en-IN"/>
              <a:t>Image Reference - </a:t>
            </a:r>
            <a:r>
              <a:rPr lang="en-IN" sz="1050" u="sng">
                <a:solidFill>
                  <a:srgbClr val="1A466C"/>
                </a:solidFill>
                <a:highlight>
                  <a:srgbClr val="FFFFFF"/>
                </a:highlight>
                <a:hlinkClick r:id="rId4">
                  <a:extLst>
                    <a:ext uri="{A12FA001-AC4F-418D-AE19-62706E023703}">
                      <ahyp:hlinkClr xmlns:ahyp="http://schemas.microsoft.com/office/drawing/2018/hyperlinkcolor" val="tx"/>
                    </a:ext>
                  </a:extLst>
                </a:hlinkClick>
              </a:rPr>
              <a:t>https://commons.wikimedia.org/wiki/File:Cricket_picture.jpg</a:t>
            </a:r>
            <a:endParaRPr/>
          </a:p>
        </p:txBody>
      </p:sp>
      <p:sp>
        <p:nvSpPr>
          <p:cNvPr id="4" name="Title 3">
            <a:extLst>
              <a:ext uri="{FF2B5EF4-FFF2-40B4-BE49-F238E27FC236}">
                <a16:creationId xmlns:a16="http://schemas.microsoft.com/office/drawing/2014/main" id="{A13F685B-F1B2-2D4C-1CF9-475BA6618951}"/>
              </a:ext>
            </a:extLst>
          </p:cNvPr>
          <p:cNvSpPr>
            <a:spLocks noGrp="1"/>
          </p:cNvSpPr>
          <p:nvPr>
            <p:ph type="title"/>
          </p:nvPr>
        </p:nvSpPr>
        <p:spPr>
          <a:xfrm>
            <a:off x="672787" y="944544"/>
            <a:ext cx="12094200" cy="1066247"/>
          </a:xfrm>
        </p:spPr>
        <p:txBody>
          <a:bodyPr/>
          <a:lstStyle/>
          <a:p>
            <a:pPr algn="ctr"/>
            <a:r>
              <a:rPr lang="en-US" dirty="0">
                <a:cs typeface="Calibri Light"/>
              </a:rPr>
              <a:t>Reading an Image using CV2</a:t>
            </a:r>
          </a:p>
        </p:txBody>
      </p:sp>
    </p:spTree>
    <p:extLst>
      <p:ext uri="{BB962C8B-B14F-4D97-AF65-F5344CB8AC3E}">
        <p14:creationId xmlns:p14="http://schemas.microsoft.com/office/powerpoint/2010/main" val="421579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DAD9-1C72-0670-A992-4123F4F713D5}"/>
              </a:ext>
            </a:extLst>
          </p:cNvPr>
          <p:cNvSpPr>
            <a:spLocks noGrp="1"/>
          </p:cNvSpPr>
          <p:nvPr>
            <p:ph type="title"/>
          </p:nvPr>
        </p:nvSpPr>
        <p:spPr>
          <a:xfrm>
            <a:off x="672787" y="864028"/>
            <a:ext cx="12094200" cy="1261800"/>
          </a:xfrm>
        </p:spPr>
        <p:txBody>
          <a:bodyPr/>
          <a:lstStyle/>
          <a:p>
            <a:pPr algn="ctr"/>
            <a:r>
              <a:rPr lang="en-US" dirty="0"/>
              <a:t>Contents</a:t>
            </a:r>
          </a:p>
        </p:txBody>
      </p:sp>
      <p:sp>
        <p:nvSpPr>
          <p:cNvPr id="3" name="Content Placeholder 2">
            <a:extLst>
              <a:ext uri="{FF2B5EF4-FFF2-40B4-BE49-F238E27FC236}">
                <a16:creationId xmlns:a16="http://schemas.microsoft.com/office/drawing/2014/main" id="{F637EA16-782F-9A76-6E1A-90A05536CF76}"/>
              </a:ext>
            </a:extLst>
          </p:cNvPr>
          <p:cNvSpPr>
            <a:spLocks noGrp="1"/>
          </p:cNvSpPr>
          <p:nvPr>
            <p:ph type="body"/>
          </p:nvPr>
        </p:nvSpPr>
        <p:spPr>
          <a:xfrm>
            <a:off x="812797" y="2803489"/>
            <a:ext cx="12094200" cy="4133401"/>
          </a:xfrm>
        </p:spPr>
        <p:txBody>
          <a:bodyPr/>
          <a:lstStyle/>
          <a:p>
            <a:r>
              <a:rPr lang="en-US" sz="2400" dirty="0"/>
              <a:t>Introduction to Convolutional Neural Networks(CNN)</a:t>
            </a:r>
          </a:p>
          <a:p>
            <a:r>
              <a:rPr lang="en-US" sz="2400" dirty="0"/>
              <a:t>Working of CNN</a:t>
            </a:r>
          </a:p>
          <a:p>
            <a:r>
              <a:rPr lang="en-US" sz="2400" dirty="0"/>
              <a:t>Layers of CNN</a:t>
            </a:r>
          </a:p>
          <a:p>
            <a:r>
              <a:rPr lang="en-US" sz="2400" dirty="0"/>
              <a:t>Computer Vision</a:t>
            </a:r>
          </a:p>
          <a:p>
            <a:r>
              <a:rPr lang="en-US" sz="2400" dirty="0"/>
              <a:t>Applications of Computer Vision</a:t>
            </a:r>
          </a:p>
          <a:p>
            <a:r>
              <a:rPr lang="en-US" sz="2400" dirty="0"/>
              <a:t>Open CV</a:t>
            </a:r>
          </a:p>
          <a:p>
            <a:r>
              <a:rPr lang="en-US" sz="2400" dirty="0"/>
              <a:t>Filtering using OpenCV</a:t>
            </a:r>
          </a:p>
          <a:p>
            <a:r>
              <a:rPr lang="en-US" sz="2400" dirty="0"/>
              <a:t>Edge detection using OpenCV</a:t>
            </a:r>
          </a:p>
          <a:p>
            <a:endParaRPr lang="en-US" dirty="0"/>
          </a:p>
          <a:p>
            <a:endParaRPr lang="en-US" dirty="0"/>
          </a:p>
          <a:p>
            <a:endParaRPr lang="en-US" dirty="0"/>
          </a:p>
        </p:txBody>
      </p:sp>
    </p:spTree>
    <p:extLst>
      <p:ext uri="{BB962C8B-B14F-4D97-AF65-F5344CB8AC3E}">
        <p14:creationId xmlns:p14="http://schemas.microsoft.com/office/powerpoint/2010/main" val="1184748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2183369" y="1877201"/>
            <a:ext cx="9071701" cy="4968175"/>
          </a:xfrm>
          <a:prstGeom prst="rect">
            <a:avLst/>
          </a:prstGeom>
          <a:noFill/>
          <a:ln>
            <a:noFill/>
          </a:ln>
        </p:spPr>
      </p:pic>
      <p:sp>
        <p:nvSpPr>
          <p:cNvPr id="116" name="Google Shape;116;p21"/>
          <p:cNvSpPr txBox="1"/>
          <p:nvPr/>
        </p:nvSpPr>
        <p:spPr>
          <a:xfrm>
            <a:off x="2751025" y="6845376"/>
            <a:ext cx="7678800" cy="297600"/>
          </a:xfrm>
          <a:prstGeom prst="rect">
            <a:avLst/>
          </a:prstGeom>
          <a:noFill/>
          <a:ln>
            <a:noFill/>
          </a:ln>
        </p:spPr>
        <p:txBody>
          <a:bodyPr spcFirstLastPara="1" wrap="square" lIns="91425" tIns="91425" rIns="91425" bIns="91425" anchor="t" anchorCtr="0">
            <a:noAutofit/>
          </a:bodyPr>
          <a:lstStyle/>
          <a:p>
            <a:pPr algn="ctr"/>
            <a:r>
              <a:rPr lang="en-IN"/>
              <a:t>Video reference - </a:t>
            </a:r>
            <a:r>
              <a:rPr lang="en-IN" sz="1050">
                <a:solidFill>
                  <a:schemeClr val="dk1"/>
                </a:solidFill>
                <a:highlight>
                  <a:srgbClr val="FFFFFF"/>
                </a:highlight>
              </a:rPr>
              <a:t>https://www.youtube.com/watch?v=dyf5c1iX5Xc</a:t>
            </a:r>
            <a:endParaRPr sz="1050">
              <a:solidFill>
                <a:schemeClr val="dk1"/>
              </a:solidFill>
              <a:highlight>
                <a:srgbClr val="FFFFFF"/>
              </a:highlight>
            </a:endParaRPr>
          </a:p>
          <a:p>
            <a:endParaRPr/>
          </a:p>
        </p:txBody>
      </p:sp>
      <p:sp>
        <p:nvSpPr>
          <p:cNvPr id="2" name="Title 3">
            <a:extLst>
              <a:ext uri="{FF2B5EF4-FFF2-40B4-BE49-F238E27FC236}">
                <a16:creationId xmlns:a16="http://schemas.microsoft.com/office/drawing/2014/main" id="{62464310-5A76-29E8-B788-A62CDEFEB43D}"/>
              </a:ext>
            </a:extLst>
          </p:cNvPr>
          <p:cNvSpPr>
            <a:spLocks noGrp="1"/>
          </p:cNvSpPr>
          <p:nvPr>
            <p:ph type="title"/>
          </p:nvPr>
        </p:nvSpPr>
        <p:spPr>
          <a:xfrm>
            <a:off x="672119" y="994787"/>
            <a:ext cx="12094200" cy="882414"/>
          </a:xfrm>
        </p:spPr>
        <p:txBody>
          <a:bodyPr/>
          <a:lstStyle/>
          <a:p>
            <a:pPr algn="ctr"/>
            <a:r>
              <a:rPr lang="en-US" dirty="0">
                <a:cs typeface="Calibri Light"/>
              </a:rPr>
              <a:t>Capturing Video using CV2</a:t>
            </a:r>
          </a:p>
        </p:txBody>
      </p:sp>
    </p:spTree>
    <p:extLst>
      <p:ext uri="{BB962C8B-B14F-4D97-AF65-F5344CB8AC3E}">
        <p14:creationId xmlns:p14="http://schemas.microsoft.com/office/powerpoint/2010/main" val="3399102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43E6-F489-CDA8-34DF-36765F377D7E}"/>
              </a:ext>
            </a:extLst>
          </p:cNvPr>
          <p:cNvSpPr>
            <a:spLocks noGrp="1"/>
          </p:cNvSpPr>
          <p:nvPr>
            <p:ph type="title"/>
          </p:nvPr>
        </p:nvSpPr>
        <p:spPr>
          <a:xfrm>
            <a:off x="672787" y="1215720"/>
            <a:ext cx="12094200" cy="1261800"/>
          </a:xfrm>
        </p:spPr>
        <p:txBody>
          <a:bodyPr/>
          <a:lstStyle/>
          <a:p>
            <a:pPr algn="ctr"/>
            <a:r>
              <a:rPr lang="en-US" dirty="0">
                <a:cs typeface="Calibri Light"/>
              </a:rPr>
              <a:t>Dilate and Erode operations</a:t>
            </a:r>
          </a:p>
        </p:txBody>
      </p:sp>
      <p:sp>
        <p:nvSpPr>
          <p:cNvPr id="3" name="Content Placeholder 2">
            <a:extLst>
              <a:ext uri="{FF2B5EF4-FFF2-40B4-BE49-F238E27FC236}">
                <a16:creationId xmlns:a16="http://schemas.microsoft.com/office/drawing/2014/main" id="{1BE607D7-7E9A-3491-30FE-B3258322DE0C}"/>
              </a:ext>
            </a:extLst>
          </p:cNvPr>
          <p:cNvSpPr>
            <a:spLocks noGrp="1"/>
          </p:cNvSpPr>
          <p:nvPr>
            <p:ph type="subTitle"/>
          </p:nvPr>
        </p:nvSpPr>
        <p:spPr>
          <a:xfrm>
            <a:off x="1496085" y="2633199"/>
            <a:ext cx="12094200" cy="4384080"/>
          </a:xfrm>
        </p:spPr>
        <p:txBody>
          <a:bodyPr vert="horz" lIns="100796" tIns="50398" rIns="100796" bIns="50398" rtlCol="0" anchor="t">
            <a:normAutofit/>
          </a:bodyPr>
          <a:lstStyle/>
          <a:p>
            <a:pPr marL="457074" indent="-342281">
              <a:spcBef>
                <a:spcPts val="0"/>
              </a:spcBef>
              <a:buFont typeface="Arial,Sans-Serif" panose="020B0604020202020204" pitchFamily="34" charset="0"/>
              <a:buChar char="●"/>
            </a:pPr>
            <a:r>
              <a:rPr lang="en-IN" b="1" dirty="0">
                <a:cs typeface="Calibri"/>
              </a:rPr>
              <a:t>Dilation of images</a:t>
            </a:r>
            <a:endParaRPr lang="en-US" dirty="0">
              <a:ea typeface="+mn-lt"/>
              <a:cs typeface="+mn-lt"/>
            </a:endParaRPr>
          </a:p>
          <a:p>
            <a:pPr marL="0" indent="0">
              <a:spcBef>
                <a:spcPts val="0"/>
              </a:spcBef>
              <a:buNone/>
            </a:pPr>
            <a:r>
              <a:rPr lang="en-IN" dirty="0">
                <a:cs typeface="Calibri"/>
              </a:rPr>
              <a:t>cv2.dilate(</a:t>
            </a:r>
            <a:r>
              <a:rPr lang="en-IN" dirty="0" err="1">
                <a:cs typeface="Calibri"/>
              </a:rPr>
              <a:t>canny_image</a:t>
            </a:r>
            <a:r>
              <a:rPr lang="en-IN" dirty="0">
                <a:cs typeface="Calibri"/>
              </a:rPr>
              <a:t>, kernel , iterations )</a:t>
            </a:r>
            <a:endParaRPr lang="en-US" dirty="0">
              <a:ea typeface="+mn-lt"/>
              <a:cs typeface="+mn-lt"/>
            </a:endParaRPr>
          </a:p>
          <a:p>
            <a:pPr marL="457074" indent="-342281">
              <a:spcBef>
                <a:spcPts val="0"/>
              </a:spcBef>
              <a:buFont typeface="Arial,Sans-Serif" panose="020B0604020202020204" pitchFamily="34" charset="0"/>
              <a:buChar char="●"/>
            </a:pPr>
            <a:r>
              <a:rPr lang="en-IN" b="1" dirty="0">
                <a:cs typeface="Calibri"/>
              </a:rPr>
              <a:t>Erode images</a:t>
            </a:r>
            <a:endParaRPr lang="en-US" dirty="0">
              <a:ea typeface="+mn-lt"/>
              <a:cs typeface="+mn-lt"/>
            </a:endParaRPr>
          </a:p>
          <a:p>
            <a:pPr marL="0" indent="0">
              <a:spcBef>
                <a:spcPts val="0"/>
              </a:spcBef>
              <a:buNone/>
            </a:pPr>
            <a:r>
              <a:rPr lang="en-IN" dirty="0">
                <a:cs typeface="Calibri"/>
              </a:rPr>
              <a:t>cv2.erode(</a:t>
            </a:r>
            <a:r>
              <a:rPr lang="en-IN" dirty="0" err="1">
                <a:cs typeface="Calibri"/>
              </a:rPr>
              <a:t>dilated_image</a:t>
            </a:r>
            <a:r>
              <a:rPr lang="en-IN" dirty="0">
                <a:cs typeface="Calibri"/>
              </a:rPr>
              <a:t> , kernel , iterations )</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865083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Title 3">
            <a:extLst>
              <a:ext uri="{FF2B5EF4-FFF2-40B4-BE49-F238E27FC236}">
                <a16:creationId xmlns:a16="http://schemas.microsoft.com/office/drawing/2014/main" id="{80696B2E-CD01-943A-9781-8D04FBB64C1C}"/>
              </a:ext>
            </a:extLst>
          </p:cNvPr>
          <p:cNvSpPr>
            <a:spLocks noGrp="1"/>
          </p:cNvSpPr>
          <p:nvPr>
            <p:ph type="title"/>
          </p:nvPr>
        </p:nvSpPr>
        <p:spPr>
          <a:xfrm>
            <a:off x="832893" y="723351"/>
            <a:ext cx="12094200" cy="1261800"/>
          </a:xfrm>
        </p:spPr>
        <p:txBody>
          <a:bodyPr/>
          <a:lstStyle/>
          <a:p>
            <a:pPr algn="ctr"/>
            <a:r>
              <a:rPr lang="en-US" dirty="0">
                <a:cs typeface="Calibri Light"/>
              </a:rPr>
              <a:t>Dilation and Eroding of Images </a:t>
            </a:r>
          </a:p>
        </p:txBody>
      </p:sp>
      <p:pic>
        <p:nvPicPr>
          <p:cNvPr id="133" name="Google Shape;133;p24"/>
          <p:cNvPicPr preferRelativeResize="0"/>
          <p:nvPr/>
        </p:nvPicPr>
        <p:blipFill>
          <a:blip r:embed="rId3">
            <a:alphaModFix/>
          </a:blip>
          <a:stretch>
            <a:fillRect/>
          </a:stretch>
        </p:blipFill>
        <p:spPr>
          <a:xfrm>
            <a:off x="2183369" y="1889630"/>
            <a:ext cx="9071701" cy="5473200"/>
          </a:xfrm>
          <a:prstGeom prst="rect">
            <a:avLst/>
          </a:prstGeom>
          <a:noFill/>
          <a:ln>
            <a:noFill/>
          </a:ln>
        </p:spPr>
      </p:pic>
    </p:spTree>
    <p:extLst>
      <p:ext uri="{BB962C8B-B14F-4D97-AF65-F5344CB8AC3E}">
        <p14:creationId xmlns:p14="http://schemas.microsoft.com/office/powerpoint/2010/main" val="948923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5"/>
          <p:cNvSpPr txBox="1">
            <a:spLocks noGrp="1"/>
          </p:cNvSpPr>
          <p:nvPr>
            <p:ph type="title"/>
          </p:nvPr>
        </p:nvSpPr>
        <p:spPr>
          <a:xfrm>
            <a:off x="752506" y="803239"/>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Resizing and Cropping of images</a:t>
            </a:r>
            <a:endParaRPr sz="2900" b="1" dirty="0"/>
          </a:p>
        </p:txBody>
      </p:sp>
      <p:sp>
        <p:nvSpPr>
          <p:cNvPr id="140" name="Google Shape;140;p25"/>
          <p:cNvSpPr txBox="1">
            <a:spLocks noGrp="1"/>
          </p:cNvSpPr>
          <p:nvPr>
            <p:ph type="subTitle"/>
          </p:nvPr>
        </p:nvSpPr>
        <p:spPr>
          <a:xfrm>
            <a:off x="672120" y="2065039"/>
            <a:ext cx="12094200" cy="4384080"/>
          </a:xfrm>
          <a:prstGeom prst="rect">
            <a:avLst/>
          </a:prstGeom>
        </p:spPr>
        <p:txBody>
          <a:bodyPr spcFirstLastPara="1" vert="horz" wrap="square" lIns="0" tIns="0" rIns="0" bIns="0" rtlCol="0" anchor="t" anchorCtr="0">
            <a:noAutofit/>
          </a:bodyPr>
          <a:lstStyle/>
          <a:p>
            <a:pPr marL="457203" indent="-342902">
              <a:spcBef>
                <a:spcPts val="0"/>
              </a:spcBef>
              <a:buSzPts val="1800"/>
              <a:buChar char="●"/>
            </a:pPr>
            <a:r>
              <a:rPr lang="en-IN" sz="2200" b="1" dirty="0"/>
              <a:t>Resize image</a:t>
            </a:r>
            <a:endParaRPr sz="2200" b="1" dirty="0"/>
          </a:p>
          <a:p>
            <a:pPr marL="457203" indent="0">
              <a:spcBef>
                <a:spcPts val="0"/>
              </a:spcBef>
              <a:buNone/>
            </a:pPr>
            <a:endParaRPr sz="2200" dirty="0"/>
          </a:p>
          <a:p>
            <a:pPr marL="457203" indent="0">
              <a:spcBef>
                <a:spcPts val="0"/>
              </a:spcBef>
              <a:buNone/>
            </a:pPr>
            <a:r>
              <a:rPr lang="en-IN" sz="2200" dirty="0"/>
              <a:t>cv2.resize(</a:t>
            </a:r>
            <a:r>
              <a:rPr lang="en-IN" sz="2200" dirty="0" err="1"/>
              <a:t>img</a:t>
            </a:r>
            <a:r>
              <a:rPr lang="en-IN" sz="2200" dirty="0"/>
              <a:t> , (</a:t>
            </a:r>
            <a:r>
              <a:rPr lang="en-IN" sz="2200" dirty="0" err="1"/>
              <a:t>width,height</a:t>
            </a:r>
            <a:r>
              <a:rPr lang="en-IN" sz="2200" dirty="0"/>
              <a:t>))</a:t>
            </a:r>
            <a:endParaRPr sz="2200" dirty="0"/>
          </a:p>
          <a:p>
            <a:pPr marL="457203" indent="0">
              <a:spcBef>
                <a:spcPts val="0"/>
              </a:spcBef>
              <a:buNone/>
            </a:pPr>
            <a:endParaRPr sz="2200" dirty="0"/>
          </a:p>
          <a:p>
            <a:pPr marL="457203" indent="-342902">
              <a:spcBef>
                <a:spcPts val="0"/>
              </a:spcBef>
              <a:buSzPts val="1800"/>
              <a:buChar char="●"/>
            </a:pPr>
            <a:r>
              <a:rPr lang="en-IN" sz="2200" b="1" dirty="0"/>
              <a:t>Cropping of image</a:t>
            </a:r>
            <a:endParaRPr sz="2200" b="1" dirty="0"/>
          </a:p>
          <a:p>
            <a:pPr marL="457203" indent="0">
              <a:spcBef>
                <a:spcPts val="0"/>
              </a:spcBef>
              <a:buNone/>
            </a:pPr>
            <a:endParaRPr sz="2200" dirty="0"/>
          </a:p>
          <a:p>
            <a:pPr marL="457203" indent="0">
              <a:spcBef>
                <a:spcPts val="0"/>
              </a:spcBef>
              <a:buNone/>
            </a:pPr>
            <a:r>
              <a:rPr lang="en-IN" sz="2200" dirty="0"/>
              <a:t>image[</a:t>
            </a:r>
            <a:r>
              <a:rPr lang="en-IN" sz="2200" dirty="0" err="1"/>
              <a:t>width_slice</a:t>
            </a:r>
            <a:r>
              <a:rPr lang="en-IN" sz="2200" dirty="0"/>
              <a:t> , </a:t>
            </a:r>
            <a:r>
              <a:rPr lang="en-IN" sz="2200" dirty="0" err="1"/>
              <a:t>height_slice</a:t>
            </a:r>
            <a:r>
              <a:rPr lang="en-IN" sz="2200" dirty="0"/>
              <a:t>]</a:t>
            </a:r>
            <a:endParaRPr sz="2200" dirty="0"/>
          </a:p>
        </p:txBody>
      </p:sp>
    </p:spTree>
    <p:extLst>
      <p:ext uri="{BB962C8B-B14F-4D97-AF65-F5344CB8AC3E}">
        <p14:creationId xmlns:p14="http://schemas.microsoft.com/office/powerpoint/2010/main" val="244234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itle 3">
            <a:extLst>
              <a:ext uri="{FF2B5EF4-FFF2-40B4-BE49-F238E27FC236}">
                <a16:creationId xmlns:a16="http://schemas.microsoft.com/office/drawing/2014/main" id="{9B281F25-12CE-2F02-ABE6-DE19444F7B9B}"/>
              </a:ext>
            </a:extLst>
          </p:cNvPr>
          <p:cNvSpPr>
            <a:spLocks noGrp="1"/>
          </p:cNvSpPr>
          <p:nvPr>
            <p:ph type="title"/>
          </p:nvPr>
        </p:nvSpPr>
        <p:spPr>
          <a:xfrm>
            <a:off x="863038" y="1005597"/>
            <a:ext cx="12094200" cy="1261800"/>
          </a:xfrm>
        </p:spPr>
        <p:txBody>
          <a:bodyPr/>
          <a:lstStyle/>
          <a:p>
            <a:pPr algn="ctr"/>
            <a:r>
              <a:rPr lang="en-US" dirty="0">
                <a:cs typeface="Calibri Light"/>
              </a:rPr>
              <a:t>Resizing and Cropping Operation</a:t>
            </a:r>
            <a:endParaRPr lang="en-US" dirty="0"/>
          </a:p>
        </p:txBody>
      </p:sp>
      <p:pic>
        <p:nvPicPr>
          <p:cNvPr id="146" name="Google Shape;146;p26"/>
          <p:cNvPicPr preferRelativeResize="0"/>
          <p:nvPr/>
        </p:nvPicPr>
        <p:blipFill>
          <a:blip r:embed="rId3">
            <a:alphaModFix/>
          </a:blip>
          <a:stretch>
            <a:fillRect/>
          </a:stretch>
        </p:blipFill>
        <p:spPr>
          <a:xfrm>
            <a:off x="2183576" y="2301073"/>
            <a:ext cx="9071701" cy="4980779"/>
          </a:xfrm>
          <a:prstGeom prst="rect">
            <a:avLst/>
          </a:prstGeom>
          <a:noFill/>
          <a:ln>
            <a:noFill/>
          </a:ln>
        </p:spPr>
      </p:pic>
    </p:spTree>
    <p:extLst>
      <p:ext uri="{BB962C8B-B14F-4D97-AF65-F5344CB8AC3E}">
        <p14:creationId xmlns:p14="http://schemas.microsoft.com/office/powerpoint/2010/main" val="1886770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672787" y="974560"/>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Wrapping and Joining images</a:t>
            </a:r>
            <a:endParaRPr sz="2900" b="1" dirty="0"/>
          </a:p>
        </p:txBody>
      </p:sp>
      <p:sp>
        <p:nvSpPr>
          <p:cNvPr id="152" name="Google Shape;152;p27"/>
          <p:cNvSpPr txBox="1">
            <a:spLocks noGrp="1"/>
          </p:cNvSpPr>
          <p:nvPr>
            <p:ph type="subTitle"/>
          </p:nvPr>
        </p:nvSpPr>
        <p:spPr>
          <a:xfrm>
            <a:off x="772604" y="2361893"/>
            <a:ext cx="12094200" cy="4384080"/>
          </a:xfrm>
          <a:prstGeom prst="rect">
            <a:avLst/>
          </a:prstGeom>
        </p:spPr>
        <p:txBody>
          <a:bodyPr spcFirstLastPara="1" vert="horz" wrap="square" lIns="0" tIns="0" rIns="0" bIns="0" rtlCol="0" anchor="t" anchorCtr="0">
            <a:noAutofit/>
          </a:bodyPr>
          <a:lstStyle/>
          <a:p>
            <a:pPr marL="457203" indent="-342902">
              <a:spcBef>
                <a:spcPts val="0"/>
              </a:spcBef>
              <a:buSzPts val="1800"/>
              <a:buChar char="●"/>
            </a:pPr>
            <a:r>
              <a:rPr lang="en-IN" sz="2200" b="1" dirty="0"/>
              <a:t>Image Wrapping</a:t>
            </a:r>
            <a:endParaRPr sz="2200" b="1" dirty="0"/>
          </a:p>
          <a:p>
            <a:pPr marL="457203" indent="0">
              <a:spcBef>
                <a:spcPts val="0"/>
              </a:spcBef>
              <a:buNone/>
            </a:pPr>
            <a:endParaRPr sz="2200" dirty="0"/>
          </a:p>
          <a:p>
            <a:pPr marL="457203" indent="0">
              <a:spcBef>
                <a:spcPts val="0"/>
              </a:spcBef>
              <a:buNone/>
            </a:pPr>
            <a:r>
              <a:rPr lang="en-IN" sz="2200" dirty="0"/>
              <a:t>cv2.warpPerspective(</a:t>
            </a:r>
            <a:r>
              <a:rPr lang="en-IN" sz="2200" dirty="0" err="1"/>
              <a:t>img,matrix</a:t>
            </a:r>
            <a:r>
              <a:rPr lang="en-IN" sz="2200" dirty="0"/>
              <a:t>,(</a:t>
            </a:r>
            <a:r>
              <a:rPr lang="en-IN" sz="2200" dirty="0" err="1"/>
              <a:t>width,height</a:t>
            </a:r>
            <a:r>
              <a:rPr lang="en-IN" sz="2200" dirty="0"/>
              <a:t>))</a:t>
            </a:r>
            <a:endParaRPr sz="2200" dirty="0"/>
          </a:p>
          <a:p>
            <a:pPr marL="457203" indent="0">
              <a:spcBef>
                <a:spcPts val="0"/>
              </a:spcBef>
              <a:buNone/>
            </a:pPr>
            <a:endParaRPr sz="2200" dirty="0"/>
          </a:p>
          <a:p>
            <a:pPr marL="457203" indent="-342902">
              <a:spcBef>
                <a:spcPts val="0"/>
              </a:spcBef>
              <a:buSzPts val="1800"/>
              <a:buChar char="●"/>
            </a:pPr>
            <a:r>
              <a:rPr lang="en-IN" sz="2200" b="1" dirty="0"/>
              <a:t>Joining images</a:t>
            </a:r>
            <a:endParaRPr sz="2200" b="1" dirty="0"/>
          </a:p>
          <a:p>
            <a:pPr marL="457203" indent="0">
              <a:spcBef>
                <a:spcPts val="0"/>
              </a:spcBef>
              <a:buNone/>
            </a:pPr>
            <a:endParaRPr sz="2200" b="1" dirty="0"/>
          </a:p>
          <a:p>
            <a:pPr marL="457203" indent="0">
              <a:spcBef>
                <a:spcPts val="0"/>
              </a:spcBef>
              <a:buNone/>
            </a:pPr>
            <a:r>
              <a:rPr lang="en-IN" sz="2200" dirty="0" err="1"/>
              <a:t>np.hstack</a:t>
            </a:r>
            <a:r>
              <a:rPr lang="en-IN" sz="2200" dirty="0"/>
              <a:t>((</a:t>
            </a:r>
            <a:r>
              <a:rPr lang="en-IN" sz="2200" dirty="0" err="1"/>
              <a:t>img,img</a:t>
            </a:r>
            <a:r>
              <a:rPr lang="en-IN" sz="2200" dirty="0"/>
              <a:t>))</a:t>
            </a:r>
            <a:endParaRPr sz="2200" dirty="0"/>
          </a:p>
          <a:p>
            <a:pPr marL="457203" indent="0">
              <a:spcBef>
                <a:spcPts val="0"/>
              </a:spcBef>
              <a:buNone/>
            </a:pPr>
            <a:endParaRPr sz="2200" dirty="0"/>
          </a:p>
          <a:p>
            <a:pPr marL="457203" indent="0">
              <a:spcBef>
                <a:spcPts val="0"/>
              </a:spcBef>
              <a:buNone/>
            </a:pPr>
            <a:r>
              <a:rPr lang="en-IN" sz="2200" dirty="0" err="1"/>
              <a:t>np.vstack</a:t>
            </a:r>
            <a:r>
              <a:rPr lang="en-IN" sz="2200" dirty="0"/>
              <a:t>((</a:t>
            </a:r>
            <a:r>
              <a:rPr lang="en-IN" sz="2200" dirty="0" err="1"/>
              <a:t>img,img</a:t>
            </a:r>
            <a:r>
              <a:rPr lang="en-IN" sz="2200" dirty="0"/>
              <a:t>))</a:t>
            </a:r>
            <a:endParaRPr sz="2200" dirty="0"/>
          </a:p>
        </p:txBody>
      </p:sp>
    </p:spTree>
    <p:extLst>
      <p:ext uri="{BB962C8B-B14F-4D97-AF65-F5344CB8AC3E}">
        <p14:creationId xmlns:p14="http://schemas.microsoft.com/office/powerpoint/2010/main" val="92648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itle 3">
            <a:extLst>
              <a:ext uri="{FF2B5EF4-FFF2-40B4-BE49-F238E27FC236}">
                <a16:creationId xmlns:a16="http://schemas.microsoft.com/office/drawing/2014/main" id="{65FAC3E9-FE36-7516-816B-B3E7FA4AB01B}"/>
              </a:ext>
            </a:extLst>
          </p:cNvPr>
          <p:cNvSpPr>
            <a:spLocks noGrp="1"/>
          </p:cNvSpPr>
          <p:nvPr>
            <p:ph type="title"/>
          </p:nvPr>
        </p:nvSpPr>
        <p:spPr>
          <a:xfrm>
            <a:off x="873087" y="912724"/>
            <a:ext cx="12094200" cy="1070628"/>
          </a:xfrm>
        </p:spPr>
        <p:txBody>
          <a:bodyPr/>
          <a:lstStyle/>
          <a:p>
            <a:pPr algn="ctr"/>
            <a:r>
              <a:rPr lang="en-US" dirty="0">
                <a:cs typeface="Calibri Light"/>
              </a:rPr>
              <a:t>Wrapping Operation</a:t>
            </a:r>
            <a:endParaRPr lang="en-US" dirty="0"/>
          </a:p>
        </p:txBody>
      </p:sp>
      <p:pic>
        <p:nvPicPr>
          <p:cNvPr id="158" name="Google Shape;158;p28"/>
          <p:cNvPicPr preferRelativeResize="0"/>
          <p:nvPr/>
        </p:nvPicPr>
        <p:blipFill>
          <a:blip r:embed="rId3">
            <a:alphaModFix/>
          </a:blip>
          <a:stretch>
            <a:fillRect/>
          </a:stretch>
        </p:blipFill>
        <p:spPr>
          <a:xfrm>
            <a:off x="2183369" y="1967452"/>
            <a:ext cx="9071701" cy="4679499"/>
          </a:xfrm>
          <a:prstGeom prst="rect">
            <a:avLst/>
          </a:prstGeom>
          <a:noFill/>
          <a:ln>
            <a:noFill/>
          </a:ln>
        </p:spPr>
      </p:pic>
      <p:sp>
        <p:nvSpPr>
          <p:cNvPr id="159" name="Google Shape;159;p28"/>
          <p:cNvSpPr txBox="1"/>
          <p:nvPr/>
        </p:nvSpPr>
        <p:spPr>
          <a:xfrm>
            <a:off x="3028800" y="6646951"/>
            <a:ext cx="6984300" cy="615000"/>
          </a:xfrm>
          <a:prstGeom prst="rect">
            <a:avLst/>
          </a:prstGeom>
          <a:noFill/>
          <a:ln>
            <a:noFill/>
          </a:ln>
        </p:spPr>
        <p:txBody>
          <a:bodyPr spcFirstLastPara="1" wrap="square" lIns="91425" tIns="91425" rIns="91425" bIns="91425" anchor="t" anchorCtr="0">
            <a:noAutofit/>
          </a:bodyPr>
          <a:lstStyle/>
          <a:p>
            <a:r>
              <a:rPr lang="en-IN" sz="1050">
                <a:solidFill>
                  <a:schemeClr val="dk1"/>
                </a:solidFill>
                <a:highlight>
                  <a:srgbClr val="FFFFFF"/>
                </a:highlight>
              </a:rPr>
              <a:t>Image reference  - </a:t>
            </a:r>
            <a:r>
              <a:rPr lang="en-IN" sz="1050" u="sng">
                <a:solidFill>
                  <a:srgbClr val="296EAA"/>
                </a:solidFill>
                <a:highlight>
                  <a:srgbClr val="FFFFFF"/>
                </a:highlight>
                <a:hlinkClick r:id="rId4">
                  <a:extLst>
                    <a:ext uri="{A12FA001-AC4F-418D-AE19-62706E023703}">
                      <ahyp:hlinkClr xmlns:ahyp="http://schemas.microsoft.com/office/drawing/2018/hyperlinkcolor" val="tx"/>
                    </a:ext>
                  </a:extLst>
                </a:hlinkClick>
              </a:rPr>
              <a:t>https://www.needpix.com/photo/download/1835425/moving-boxes-carton-boxes-stack-of-moving-boxes-pile-of-moving-boxes-cardboard-boxes-packing-packaging-storage-cartons-free-illustrations</a:t>
            </a:r>
            <a:endParaRPr/>
          </a:p>
        </p:txBody>
      </p:sp>
    </p:spTree>
    <p:extLst>
      <p:ext uri="{BB962C8B-B14F-4D97-AF65-F5344CB8AC3E}">
        <p14:creationId xmlns:p14="http://schemas.microsoft.com/office/powerpoint/2010/main" val="2541366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2" name="Title 3">
            <a:extLst>
              <a:ext uri="{FF2B5EF4-FFF2-40B4-BE49-F238E27FC236}">
                <a16:creationId xmlns:a16="http://schemas.microsoft.com/office/drawing/2014/main" id="{0A28F7B5-6FB1-B2F2-A356-540CD0F066A2}"/>
              </a:ext>
            </a:extLst>
          </p:cNvPr>
          <p:cNvSpPr>
            <a:spLocks noGrp="1"/>
          </p:cNvSpPr>
          <p:nvPr>
            <p:ph type="title"/>
          </p:nvPr>
        </p:nvSpPr>
        <p:spPr>
          <a:xfrm>
            <a:off x="672119" y="1159853"/>
            <a:ext cx="12094200" cy="1261800"/>
          </a:xfrm>
        </p:spPr>
        <p:txBody>
          <a:bodyPr/>
          <a:lstStyle/>
          <a:p>
            <a:pPr algn="ctr"/>
            <a:r>
              <a:rPr lang="en-US" dirty="0">
                <a:cs typeface="Calibri Light"/>
              </a:rPr>
              <a:t>Joining Operation</a:t>
            </a:r>
            <a:endParaRPr lang="en-US" dirty="0"/>
          </a:p>
        </p:txBody>
      </p:sp>
      <p:pic>
        <p:nvPicPr>
          <p:cNvPr id="165" name="Google Shape;165;p29"/>
          <p:cNvPicPr preferRelativeResize="0"/>
          <p:nvPr/>
        </p:nvPicPr>
        <p:blipFill>
          <a:blip r:embed="rId3">
            <a:alphaModFix/>
          </a:blip>
          <a:stretch>
            <a:fillRect/>
          </a:stretch>
        </p:blipFill>
        <p:spPr>
          <a:xfrm>
            <a:off x="2183369" y="2431813"/>
            <a:ext cx="9071701" cy="5138022"/>
          </a:xfrm>
          <a:prstGeom prst="rect">
            <a:avLst/>
          </a:prstGeom>
          <a:noFill/>
          <a:ln>
            <a:noFill/>
          </a:ln>
        </p:spPr>
      </p:pic>
    </p:spTree>
    <p:extLst>
      <p:ext uri="{BB962C8B-B14F-4D97-AF65-F5344CB8AC3E}">
        <p14:creationId xmlns:p14="http://schemas.microsoft.com/office/powerpoint/2010/main" val="683420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740320" y="1138140"/>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Detecting </a:t>
            </a:r>
            <a:r>
              <a:rPr lang="en-IN" sz="2900" b="1" dirty="0" err="1"/>
              <a:t>colors</a:t>
            </a:r>
            <a:r>
              <a:rPr lang="en-IN" sz="2900" b="1" dirty="0"/>
              <a:t> from image</a:t>
            </a:r>
            <a:endParaRPr sz="3100" b="1" dirty="0"/>
          </a:p>
        </p:txBody>
      </p:sp>
      <p:pic>
        <p:nvPicPr>
          <p:cNvPr id="172" name="Google Shape;172;p30"/>
          <p:cNvPicPr preferRelativeResize="0"/>
          <p:nvPr/>
        </p:nvPicPr>
        <p:blipFill>
          <a:blip r:embed="rId3">
            <a:alphaModFix/>
          </a:blip>
          <a:stretch>
            <a:fillRect/>
          </a:stretch>
        </p:blipFill>
        <p:spPr>
          <a:xfrm>
            <a:off x="2183576" y="2638950"/>
            <a:ext cx="9071701" cy="4265950"/>
          </a:xfrm>
          <a:prstGeom prst="rect">
            <a:avLst/>
          </a:prstGeom>
          <a:noFill/>
          <a:ln>
            <a:noFill/>
          </a:ln>
        </p:spPr>
      </p:pic>
      <p:sp>
        <p:nvSpPr>
          <p:cNvPr id="173" name="Google Shape;173;p30"/>
          <p:cNvSpPr txBox="1"/>
          <p:nvPr/>
        </p:nvSpPr>
        <p:spPr>
          <a:xfrm>
            <a:off x="2770875" y="6984275"/>
            <a:ext cx="7460401" cy="352500"/>
          </a:xfrm>
          <a:prstGeom prst="rect">
            <a:avLst/>
          </a:prstGeom>
          <a:noFill/>
          <a:ln>
            <a:noFill/>
          </a:ln>
        </p:spPr>
        <p:txBody>
          <a:bodyPr spcFirstLastPara="1" wrap="square" lIns="91425" tIns="91425" rIns="91425" bIns="91425" anchor="t" anchorCtr="0">
            <a:noAutofit/>
          </a:bodyPr>
          <a:lstStyle/>
          <a:p>
            <a:pPr algn="ctr"/>
            <a:r>
              <a:rPr lang="en-IN" sz="1050">
                <a:solidFill>
                  <a:schemeClr val="dk1"/>
                </a:solidFill>
                <a:highlight>
                  <a:srgbClr val="FFFFFF"/>
                </a:highlight>
              </a:rPr>
              <a:t>Image reference - - </a:t>
            </a:r>
            <a:r>
              <a:rPr lang="en-IN" sz="1050" u="sng">
                <a:solidFill>
                  <a:srgbClr val="296EAA"/>
                </a:solidFill>
                <a:highlight>
                  <a:srgbClr val="FFFFFF"/>
                </a:highlight>
                <a:hlinkClick r:id="rId4">
                  <a:extLst>
                    <a:ext uri="{A12FA001-AC4F-418D-AE19-62706E023703}">
                      <ahyp:hlinkClr xmlns:ahyp="http://schemas.microsoft.com/office/drawing/2018/hyperlinkcolor" val="tx"/>
                    </a:ext>
                  </a:extLst>
                </a:hlinkClick>
              </a:rPr>
              <a:t>https://commons.wikimedia.org/wiki/File:Happy_balloons.jpg</a:t>
            </a:r>
            <a:endParaRPr/>
          </a:p>
        </p:txBody>
      </p:sp>
    </p:spTree>
    <p:extLst>
      <p:ext uri="{BB962C8B-B14F-4D97-AF65-F5344CB8AC3E}">
        <p14:creationId xmlns:p14="http://schemas.microsoft.com/office/powerpoint/2010/main" val="125015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672120" y="934366"/>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Contour and shape detection</a:t>
            </a:r>
            <a:endParaRPr sz="2900" b="1" dirty="0"/>
          </a:p>
        </p:txBody>
      </p:sp>
      <p:sp>
        <p:nvSpPr>
          <p:cNvPr id="179" name="Google Shape;179;p31"/>
          <p:cNvSpPr txBox="1">
            <a:spLocks noGrp="1"/>
          </p:cNvSpPr>
          <p:nvPr>
            <p:ph type="subTitle"/>
          </p:nvPr>
        </p:nvSpPr>
        <p:spPr>
          <a:xfrm>
            <a:off x="763995" y="2182679"/>
            <a:ext cx="12094200" cy="1597158"/>
          </a:xfrm>
          <a:prstGeom prst="rect">
            <a:avLst/>
          </a:prstGeom>
        </p:spPr>
        <p:txBody>
          <a:bodyPr spcFirstLastPara="1" vert="horz" wrap="square" lIns="0" tIns="0" rIns="0" bIns="0" rtlCol="0" anchor="t" anchorCtr="0">
            <a:noAutofit/>
          </a:bodyPr>
          <a:lstStyle/>
          <a:p>
            <a:pPr marL="457203" indent="-342902">
              <a:spcBef>
                <a:spcPts val="0"/>
              </a:spcBef>
              <a:buSzPts val="1800"/>
              <a:buChar char="●"/>
            </a:pPr>
            <a:endParaRPr lang="en-IN" sz="2200" b="1" dirty="0"/>
          </a:p>
          <a:p>
            <a:pPr marL="457203" indent="-342902">
              <a:spcBef>
                <a:spcPts val="0"/>
              </a:spcBef>
              <a:buSzPts val="1800"/>
              <a:buChar char="●"/>
            </a:pPr>
            <a:r>
              <a:rPr lang="en-IN" sz="2200" b="1" dirty="0"/>
              <a:t>Contours</a:t>
            </a:r>
            <a:endParaRPr sz="2200" b="1" dirty="0"/>
          </a:p>
          <a:p>
            <a:pPr marL="0" indent="0">
              <a:spcBef>
                <a:spcPts val="0"/>
              </a:spcBef>
              <a:buNone/>
            </a:pPr>
            <a:endParaRPr sz="2200" dirty="0"/>
          </a:p>
          <a:p>
            <a:pPr marL="0" indent="457203">
              <a:spcBef>
                <a:spcPts val="0"/>
              </a:spcBef>
              <a:buNone/>
            </a:pPr>
            <a:r>
              <a:rPr lang="en-IN" sz="2200" dirty="0"/>
              <a:t>c</a:t>
            </a:r>
            <a:r>
              <a:rPr lang="en-IN" sz="1700" dirty="0"/>
              <a:t>v2.findContours(img,cv2.RETR_EXTERNAL,cv2.CHAIN_APPROX_NONE)</a:t>
            </a:r>
            <a:endParaRPr sz="1700" dirty="0"/>
          </a:p>
          <a:p>
            <a:pPr marL="0" indent="457203">
              <a:spcBef>
                <a:spcPts val="0"/>
              </a:spcBef>
              <a:buNone/>
            </a:pPr>
            <a:endParaRPr sz="1700" dirty="0"/>
          </a:p>
          <a:p>
            <a:pPr marL="0" indent="457203">
              <a:spcBef>
                <a:spcPts val="0"/>
              </a:spcBef>
              <a:buNone/>
            </a:pPr>
            <a:endParaRPr sz="1700" dirty="0"/>
          </a:p>
        </p:txBody>
      </p:sp>
      <p:pic>
        <p:nvPicPr>
          <p:cNvPr id="180" name="Google Shape;180;p31"/>
          <p:cNvPicPr preferRelativeResize="0"/>
          <p:nvPr/>
        </p:nvPicPr>
        <p:blipFill>
          <a:blip r:embed="rId3">
            <a:alphaModFix/>
          </a:blip>
          <a:stretch>
            <a:fillRect/>
          </a:stretch>
        </p:blipFill>
        <p:spPr>
          <a:xfrm>
            <a:off x="2532776" y="3630506"/>
            <a:ext cx="8722973" cy="2817501"/>
          </a:xfrm>
          <a:prstGeom prst="rect">
            <a:avLst/>
          </a:prstGeom>
          <a:noFill/>
          <a:ln>
            <a:noFill/>
          </a:ln>
        </p:spPr>
      </p:pic>
      <p:sp>
        <p:nvSpPr>
          <p:cNvPr id="181" name="Google Shape;181;p31"/>
          <p:cNvSpPr txBox="1"/>
          <p:nvPr/>
        </p:nvSpPr>
        <p:spPr>
          <a:xfrm>
            <a:off x="3425650" y="7123150"/>
            <a:ext cx="7182600" cy="198300"/>
          </a:xfrm>
          <a:prstGeom prst="rect">
            <a:avLst/>
          </a:prstGeom>
          <a:noFill/>
          <a:ln>
            <a:noFill/>
          </a:ln>
        </p:spPr>
        <p:txBody>
          <a:bodyPr spcFirstLastPara="1" wrap="square" lIns="91425" tIns="91425" rIns="91425" bIns="91425" anchor="t" anchorCtr="0">
            <a:noAutofit/>
          </a:bodyPr>
          <a:lstStyle/>
          <a:p>
            <a:endParaRPr/>
          </a:p>
        </p:txBody>
      </p:sp>
      <p:sp>
        <p:nvSpPr>
          <p:cNvPr id="182" name="Google Shape;182;p31"/>
          <p:cNvSpPr txBox="1"/>
          <p:nvPr/>
        </p:nvSpPr>
        <p:spPr>
          <a:xfrm>
            <a:off x="3346276" y="6666800"/>
            <a:ext cx="6547800" cy="456300"/>
          </a:xfrm>
          <a:prstGeom prst="rect">
            <a:avLst/>
          </a:prstGeom>
          <a:noFill/>
          <a:ln>
            <a:noFill/>
          </a:ln>
        </p:spPr>
        <p:txBody>
          <a:bodyPr spcFirstLastPara="1" wrap="square" lIns="91425" tIns="91425" rIns="91425" bIns="91425" anchor="t" anchorCtr="0">
            <a:noAutofit/>
          </a:bodyPr>
          <a:lstStyle/>
          <a:p>
            <a:pPr algn="ctr"/>
            <a:r>
              <a:rPr lang="en-IN" sz="1050">
                <a:solidFill>
                  <a:schemeClr val="dk1"/>
                </a:solidFill>
                <a:highlight>
                  <a:srgbClr val="FFFFFF"/>
                </a:highlight>
              </a:rPr>
              <a:t>Image reference - </a:t>
            </a:r>
            <a:r>
              <a:rPr lang="en-IN" sz="1050" u="sng">
                <a:solidFill>
                  <a:srgbClr val="296EAA"/>
                </a:solidFill>
                <a:highlight>
                  <a:srgbClr val="FFFFFF"/>
                </a:highlight>
                <a:hlinkClick r:id="rId4">
                  <a:extLst>
                    <a:ext uri="{A12FA001-AC4F-418D-AE19-62706E023703}">
                      <ahyp:hlinkClr xmlns:ahyp="http://schemas.microsoft.com/office/drawing/2018/hyperlinkcolor" val="tx"/>
                    </a:ext>
                  </a:extLst>
                </a:hlinkClick>
              </a:rPr>
              <a:t>https://commons.wikimedia.org/wiki/File:Seriation_task_w_shapes.jpg</a:t>
            </a:r>
            <a:endParaRPr/>
          </a:p>
        </p:txBody>
      </p:sp>
    </p:spTree>
    <p:extLst>
      <p:ext uri="{BB962C8B-B14F-4D97-AF65-F5344CB8AC3E}">
        <p14:creationId xmlns:p14="http://schemas.microsoft.com/office/powerpoint/2010/main" val="104731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3067113" y="2771748"/>
            <a:ext cx="8156479" cy="1309917"/>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3822" spc="-1">
                <a:solidFill>
                  <a:srgbClr val="000000"/>
                </a:solidFill>
                <a:latin typeface="Arial"/>
              </a:rPr>
              <a:t>Effective at Dealing with Image Data</a:t>
            </a:r>
            <a:endParaRPr lang="en-US" sz="3822" spc="-1">
              <a:latin typeface="Arial"/>
            </a:endParaRPr>
          </a:p>
          <a:p>
            <a:pPr>
              <a:lnSpc>
                <a:spcPct val="100000"/>
              </a:lnSpc>
            </a:pPr>
            <a:endParaRPr lang="en-US" sz="3822" spc="-1">
              <a:latin typeface="Arial"/>
            </a:endParaRPr>
          </a:p>
        </p:txBody>
      </p:sp>
      <p:sp>
        <p:nvSpPr>
          <p:cNvPr id="89" name="TextShape 2"/>
          <p:cNvSpPr txBox="1"/>
          <p:nvPr/>
        </p:nvSpPr>
        <p:spPr>
          <a:xfrm>
            <a:off x="-83820" y="1293941"/>
            <a:ext cx="13438893" cy="1477807"/>
          </a:xfrm>
          <a:prstGeom prst="rect">
            <a:avLst/>
          </a:prstGeom>
          <a:noFill/>
          <a:ln w="0">
            <a:noFill/>
          </a:ln>
        </p:spPr>
        <p:txBody>
          <a:bodyPr anchor="ctr">
            <a:noAutofit/>
          </a:bodyPr>
          <a:lstStyle/>
          <a:p>
            <a:pPr algn="ctr">
              <a:lnSpc>
                <a:spcPct val="100000"/>
              </a:lnSpc>
            </a:pPr>
            <a:r>
              <a:rPr lang="en-US" sz="3527" b="1" spc="-1" dirty="0">
                <a:solidFill>
                  <a:srgbClr val="4F81BD"/>
                </a:solidFill>
                <a:latin typeface="Arial"/>
              </a:rPr>
              <a:t>DEEP LEARNING MODEL:</a:t>
            </a:r>
          </a:p>
          <a:p>
            <a:pPr algn="ctr">
              <a:lnSpc>
                <a:spcPct val="100000"/>
              </a:lnSpc>
            </a:pPr>
            <a:r>
              <a:rPr lang="en-US" sz="3527" b="1" spc="-1" dirty="0">
                <a:solidFill>
                  <a:srgbClr val="4F81BD"/>
                </a:solidFill>
                <a:latin typeface="Arial"/>
              </a:rPr>
              <a:t>CONVOLUTIONAL NEURAL NETWORK(CNN)</a:t>
            </a:r>
            <a:endParaRPr lang="en-US" sz="3527" spc="-1" dirty="0">
              <a:solidFill>
                <a:srgbClr val="000000"/>
              </a:solidFill>
              <a:latin typeface="Calibri"/>
            </a:endParaRPr>
          </a:p>
        </p:txBody>
      </p:sp>
      <p:sp>
        <p:nvSpPr>
          <p:cNvPr id="3" name="Subtitle 2">
            <a:extLst>
              <a:ext uri="{FF2B5EF4-FFF2-40B4-BE49-F238E27FC236}">
                <a16:creationId xmlns:a16="http://schemas.microsoft.com/office/drawing/2014/main" id="{37029872-3EE4-2B79-0537-6AFCD6B553DA}"/>
              </a:ext>
            </a:extLst>
          </p:cNvPr>
          <p:cNvSpPr>
            <a:spLocks noGrp="1"/>
          </p:cNvSpPr>
          <p:nvPr>
            <p:ph type="subTitle"/>
          </p:nvPr>
        </p:nvSpPr>
        <p:spPr>
          <a:xfrm>
            <a:off x="752507" y="2595887"/>
            <a:ext cx="12094200" cy="4384080"/>
          </a:xfrm>
        </p:spPr>
        <p:txBody>
          <a:bodyPr/>
          <a:lstStyle/>
          <a:p>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541492" y="1607606"/>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Face detection with </a:t>
            </a:r>
            <a:r>
              <a:rPr lang="en-IN" sz="2900" b="1" dirty="0" err="1"/>
              <a:t>Haar</a:t>
            </a:r>
            <a:r>
              <a:rPr lang="en-IN" sz="2900" b="1" dirty="0"/>
              <a:t> Cascade</a:t>
            </a:r>
            <a:endParaRPr sz="2900" b="1" dirty="0"/>
          </a:p>
        </p:txBody>
      </p:sp>
      <p:sp>
        <p:nvSpPr>
          <p:cNvPr id="188" name="Google Shape;188;p32"/>
          <p:cNvSpPr txBox="1">
            <a:spLocks noGrp="1"/>
          </p:cNvSpPr>
          <p:nvPr>
            <p:ph type="subTitle"/>
          </p:nvPr>
        </p:nvSpPr>
        <p:spPr>
          <a:xfrm>
            <a:off x="672120" y="3071564"/>
            <a:ext cx="12094200" cy="1261800"/>
          </a:xfrm>
          <a:prstGeom prst="rect">
            <a:avLst/>
          </a:prstGeom>
        </p:spPr>
        <p:txBody>
          <a:bodyPr spcFirstLastPara="1" vert="horz" wrap="square" lIns="0" tIns="0" rIns="0" bIns="0" rtlCol="0" anchor="t" anchorCtr="0">
            <a:noAutofit/>
          </a:bodyPr>
          <a:lstStyle/>
          <a:p>
            <a:pPr marL="457203" indent="-342902">
              <a:spcBef>
                <a:spcPts val="0"/>
              </a:spcBef>
              <a:buSzPts val="1800"/>
              <a:buChar char="●"/>
            </a:pPr>
            <a:r>
              <a:rPr lang="en-IN" sz="2200" b="1" dirty="0"/>
              <a:t>Predefined cascade</a:t>
            </a:r>
            <a:endParaRPr sz="2200" b="1" dirty="0"/>
          </a:p>
          <a:p>
            <a:pPr marL="457203" indent="0">
              <a:spcBef>
                <a:spcPts val="0"/>
              </a:spcBef>
              <a:buNone/>
            </a:pPr>
            <a:endParaRPr sz="2200" dirty="0"/>
          </a:p>
          <a:p>
            <a:pPr marL="457203" indent="0">
              <a:spcBef>
                <a:spcPts val="0"/>
              </a:spcBef>
              <a:buNone/>
            </a:pPr>
            <a:r>
              <a:rPr lang="en-IN" sz="2200" dirty="0"/>
              <a:t>cv2.CascadeClassifier(path for the cascade file)</a:t>
            </a:r>
            <a:endParaRPr sz="2200" dirty="0"/>
          </a:p>
        </p:txBody>
      </p:sp>
      <p:pic>
        <p:nvPicPr>
          <p:cNvPr id="189" name="Google Shape;189;p32"/>
          <p:cNvPicPr preferRelativeResize="0"/>
          <p:nvPr/>
        </p:nvPicPr>
        <p:blipFill>
          <a:blip r:embed="rId3">
            <a:alphaModFix/>
          </a:blip>
          <a:stretch>
            <a:fillRect/>
          </a:stretch>
        </p:blipFill>
        <p:spPr>
          <a:xfrm>
            <a:off x="2184051" y="4146901"/>
            <a:ext cx="9071701" cy="3169676"/>
          </a:xfrm>
          <a:prstGeom prst="rect">
            <a:avLst/>
          </a:prstGeom>
          <a:noFill/>
          <a:ln>
            <a:noFill/>
          </a:ln>
        </p:spPr>
      </p:pic>
    </p:spTree>
    <p:extLst>
      <p:ext uri="{BB962C8B-B14F-4D97-AF65-F5344CB8AC3E}">
        <p14:creationId xmlns:p14="http://schemas.microsoft.com/office/powerpoint/2010/main" val="3634115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852990" y="1034850"/>
            <a:ext cx="12094200" cy="1261800"/>
          </a:xfrm>
          <a:prstGeom prst="rect">
            <a:avLst/>
          </a:prstGeom>
        </p:spPr>
        <p:txBody>
          <a:bodyPr spcFirstLastPara="1" vert="horz" wrap="square" lIns="0" tIns="0" rIns="0" bIns="0" rtlCol="0" anchor="ctr" anchorCtr="0">
            <a:noAutofit/>
          </a:bodyPr>
          <a:lstStyle/>
          <a:p>
            <a:pPr algn="ctr">
              <a:spcBef>
                <a:spcPts val="0"/>
              </a:spcBef>
            </a:pPr>
            <a:r>
              <a:rPr lang="en-IN" sz="2900" b="1" dirty="0"/>
              <a:t>Number plate detection with </a:t>
            </a:r>
            <a:r>
              <a:rPr lang="en-IN" sz="2900" b="1" dirty="0" err="1"/>
              <a:t>Haar</a:t>
            </a:r>
            <a:r>
              <a:rPr lang="en-IN" sz="2900" b="1" dirty="0"/>
              <a:t> cascade</a:t>
            </a:r>
            <a:endParaRPr sz="2900" b="1" dirty="0"/>
          </a:p>
        </p:txBody>
      </p:sp>
      <p:pic>
        <p:nvPicPr>
          <p:cNvPr id="196" name="Google Shape;196;p33"/>
          <p:cNvPicPr preferRelativeResize="0"/>
          <p:nvPr/>
        </p:nvPicPr>
        <p:blipFill>
          <a:blip r:embed="rId3">
            <a:alphaModFix/>
          </a:blip>
          <a:stretch>
            <a:fillRect/>
          </a:stretch>
        </p:blipFill>
        <p:spPr>
          <a:xfrm>
            <a:off x="2183576" y="2381000"/>
            <a:ext cx="9071701" cy="4755100"/>
          </a:xfrm>
          <a:prstGeom prst="rect">
            <a:avLst/>
          </a:prstGeom>
          <a:noFill/>
          <a:ln>
            <a:noFill/>
          </a:ln>
        </p:spPr>
      </p:pic>
    </p:spTree>
    <p:extLst>
      <p:ext uri="{BB962C8B-B14F-4D97-AF65-F5344CB8AC3E}">
        <p14:creationId xmlns:p14="http://schemas.microsoft.com/office/powerpoint/2010/main" val="3784814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5BE2-A11D-DA42-1D81-E1D22C48BDE3}"/>
              </a:ext>
            </a:extLst>
          </p:cNvPr>
          <p:cNvSpPr>
            <a:spLocks noGrp="1"/>
          </p:cNvSpPr>
          <p:nvPr>
            <p:ph type="title"/>
          </p:nvPr>
        </p:nvSpPr>
        <p:spPr>
          <a:xfrm>
            <a:off x="672120" y="1135464"/>
            <a:ext cx="12094200" cy="427656"/>
          </a:xfrm>
        </p:spPr>
        <p:txBody>
          <a:bodyPr>
            <a:normAutofit fontScale="90000"/>
          </a:bodyPr>
          <a:lstStyle/>
          <a:p>
            <a:pPr algn="ctr"/>
            <a:br>
              <a:rPr lang="en-US" sz="3417" b="1" dirty="0"/>
            </a:br>
            <a:r>
              <a:rPr lang="en-US" sz="3417" b="1" dirty="0"/>
              <a:t>Sample code for Image Filtering Using Convolution in OpenCV</a:t>
            </a:r>
            <a:br>
              <a:rPr lang="en-US" b="1" dirty="0"/>
            </a:br>
            <a:r>
              <a:rPr lang="en-US" dirty="0"/>
              <a:t> </a:t>
            </a:r>
          </a:p>
        </p:txBody>
      </p:sp>
      <p:pic>
        <p:nvPicPr>
          <p:cNvPr id="37" name="Picture 36">
            <a:extLst>
              <a:ext uri="{FF2B5EF4-FFF2-40B4-BE49-F238E27FC236}">
                <a16:creationId xmlns:a16="http://schemas.microsoft.com/office/drawing/2014/main" id="{D1CC814A-194B-4C5C-A233-819AB712C396}"/>
              </a:ext>
            </a:extLst>
          </p:cNvPr>
          <p:cNvPicPr>
            <a:picLocks noChangeAspect="1"/>
          </p:cNvPicPr>
          <p:nvPr/>
        </p:nvPicPr>
        <p:blipFill>
          <a:blip r:embed="rId2"/>
          <a:stretch>
            <a:fillRect/>
          </a:stretch>
        </p:blipFill>
        <p:spPr>
          <a:xfrm>
            <a:off x="1194742" y="2170444"/>
            <a:ext cx="5525146" cy="4764100"/>
          </a:xfrm>
          <a:prstGeom prst="rect">
            <a:avLst/>
          </a:prstGeom>
          <a:ln w="228600" cap="sq" cmpd="thickThin">
            <a:solidFill>
              <a:srgbClr val="000000"/>
            </a:solidFill>
            <a:prstDash val="solid"/>
            <a:miter lim="800000"/>
          </a:ln>
          <a:effectLst>
            <a:innerShdw blurRad="76200">
              <a:srgbClr val="000000"/>
            </a:innerShdw>
          </a:effectLst>
        </p:spPr>
      </p:pic>
      <p:sp>
        <p:nvSpPr>
          <p:cNvPr id="39" name="TextBox 38">
            <a:extLst>
              <a:ext uri="{FF2B5EF4-FFF2-40B4-BE49-F238E27FC236}">
                <a16:creationId xmlns:a16="http://schemas.microsoft.com/office/drawing/2014/main" id="{15A8EE9F-AE93-4A41-D529-A2C038A53473}"/>
              </a:ext>
            </a:extLst>
          </p:cNvPr>
          <p:cNvSpPr txBox="1"/>
          <p:nvPr/>
        </p:nvSpPr>
        <p:spPr>
          <a:xfrm>
            <a:off x="1994724" y="7144317"/>
            <a:ext cx="3839836" cy="228076"/>
          </a:xfrm>
          <a:prstGeom prst="rect">
            <a:avLst/>
          </a:prstGeom>
          <a:noFill/>
        </p:spPr>
        <p:txBody>
          <a:bodyPr wrap="square">
            <a:spAutoFit/>
          </a:bodyPr>
          <a:lstStyle/>
          <a:p>
            <a:r>
              <a:rPr lang="en-US" sz="882"/>
              <a:t>Ref: https://learnopencv.com/image-filtering-using-convolution-in-opencv/</a:t>
            </a:r>
          </a:p>
        </p:txBody>
      </p:sp>
      <p:pic>
        <p:nvPicPr>
          <p:cNvPr id="4" name="Picture 3">
            <a:extLst>
              <a:ext uri="{FF2B5EF4-FFF2-40B4-BE49-F238E27FC236}">
                <a16:creationId xmlns:a16="http://schemas.microsoft.com/office/drawing/2014/main" id="{A7CE7915-0D04-54DE-2C01-0C678AA77BC0}"/>
              </a:ext>
            </a:extLst>
          </p:cNvPr>
          <p:cNvPicPr>
            <a:picLocks noChangeAspect="1"/>
          </p:cNvPicPr>
          <p:nvPr/>
        </p:nvPicPr>
        <p:blipFill>
          <a:blip r:embed="rId3"/>
          <a:stretch>
            <a:fillRect/>
          </a:stretch>
        </p:blipFill>
        <p:spPr>
          <a:xfrm>
            <a:off x="9285163" y="1926030"/>
            <a:ext cx="2362398" cy="2362398"/>
          </a:xfrm>
          <a:prstGeom prst="rect">
            <a:avLst/>
          </a:prstGeom>
        </p:spPr>
      </p:pic>
      <p:pic>
        <p:nvPicPr>
          <p:cNvPr id="8" name="Picture 7">
            <a:extLst>
              <a:ext uri="{FF2B5EF4-FFF2-40B4-BE49-F238E27FC236}">
                <a16:creationId xmlns:a16="http://schemas.microsoft.com/office/drawing/2014/main" id="{1B59185D-60F1-FDAE-5B15-AEF04FAE772E}"/>
              </a:ext>
            </a:extLst>
          </p:cNvPr>
          <p:cNvPicPr>
            <a:picLocks noChangeAspect="1"/>
          </p:cNvPicPr>
          <p:nvPr/>
        </p:nvPicPr>
        <p:blipFill>
          <a:blip r:embed="rId4"/>
          <a:stretch>
            <a:fillRect/>
          </a:stretch>
        </p:blipFill>
        <p:spPr>
          <a:xfrm>
            <a:off x="8063857" y="4288428"/>
            <a:ext cx="2402505" cy="2646116"/>
          </a:xfrm>
          <a:prstGeom prst="rect">
            <a:avLst/>
          </a:prstGeom>
        </p:spPr>
      </p:pic>
      <p:pic>
        <p:nvPicPr>
          <p:cNvPr id="10" name="Picture 9">
            <a:extLst>
              <a:ext uri="{FF2B5EF4-FFF2-40B4-BE49-F238E27FC236}">
                <a16:creationId xmlns:a16="http://schemas.microsoft.com/office/drawing/2014/main" id="{2FF4803B-E61E-27D8-32EE-2B576B1B6A89}"/>
              </a:ext>
            </a:extLst>
          </p:cNvPr>
          <p:cNvPicPr>
            <a:picLocks noChangeAspect="1"/>
          </p:cNvPicPr>
          <p:nvPr/>
        </p:nvPicPr>
        <p:blipFill>
          <a:blip r:embed="rId5"/>
          <a:stretch>
            <a:fillRect/>
          </a:stretch>
        </p:blipFill>
        <p:spPr>
          <a:xfrm>
            <a:off x="10647539" y="4229625"/>
            <a:ext cx="2318501" cy="2704919"/>
          </a:xfrm>
          <a:prstGeom prst="rect">
            <a:avLst/>
          </a:prstGeom>
        </p:spPr>
      </p:pic>
    </p:spTree>
    <p:extLst>
      <p:ext uri="{BB962C8B-B14F-4D97-AF65-F5344CB8AC3E}">
        <p14:creationId xmlns:p14="http://schemas.microsoft.com/office/powerpoint/2010/main" val="3645923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3603-E7F5-3A2D-8930-555E85B77BE0}"/>
              </a:ext>
            </a:extLst>
          </p:cNvPr>
          <p:cNvSpPr>
            <a:spLocks noGrp="1"/>
          </p:cNvSpPr>
          <p:nvPr>
            <p:ph type="title"/>
          </p:nvPr>
        </p:nvSpPr>
        <p:spPr>
          <a:xfrm>
            <a:off x="672120" y="1065124"/>
            <a:ext cx="12094200" cy="497995"/>
          </a:xfrm>
        </p:spPr>
        <p:txBody>
          <a:bodyPr>
            <a:normAutofit fontScale="90000"/>
          </a:bodyPr>
          <a:lstStyle/>
          <a:p>
            <a:pPr algn="ctr"/>
            <a:br>
              <a:rPr lang="en-US" b="1" dirty="0"/>
            </a:br>
            <a:r>
              <a:rPr lang="en-US" b="1" dirty="0"/>
              <a:t>Edge Detection Using OpenCV</a:t>
            </a:r>
            <a:br>
              <a:rPr lang="en-US" b="1" dirty="0"/>
            </a:br>
            <a:endParaRPr lang="en-US" dirty="0"/>
          </a:p>
        </p:txBody>
      </p:sp>
      <p:pic>
        <p:nvPicPr>
          <p:cNvPr id="5" name="Picture 4">
            <a:extLst>
              <a:ext uri="{FF2B5EF4-FFF2-40B4-BE49-F238E27FC236}">
                <a16:creationId xmlns:a16="http://schemas.microsoft.com/office/drawing/2014/main" id="{ED600A49-9FC8-FC7F-F208-EBAF0D90B36A}"/>
              </a:ext>
            </a:extLst>
          </p:cNvPr>
          <p:cNvPicPr>
            <a:picLocks noChangeAspect="1"/>
          </p:cNvPicPr>
          <p:nvPr/>
        </p:nvPicPr>
        <p:blipFill>
          <a:blip r:embed="rId3"/>
          <a:stretch>
            <a:fillRect/>
          </a:stretch>
        </p:blipFill>
        <p:spPr>
          <a:xfrm>
            <a:off x="2379276" y="1851933"/>
            <a:ext cx="8473224" cy="5289011"/>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F1A0256D-33B4-98C7-4527-1D05D07024A8}"/>
              </a:ext>
            </a:extLst>
          </p:cNvPr>
          <p:cNvSpPr txBox="1"/>
          <p:nvPr/>
        </p:nvSpPr>
        <p:spPr>
          <a:xfrm>
            <a:off x="4715974" y="7140944"/>
            <a:ext cx="3263859" cy="228076"/>
          </a:xfrm>
          <a:prstGeom prst="rect">
            <a:avLst/>
          </a:prstGeom>
          <a:noFill/>
        </p:spPr>
        <p:txBody>
          <a:bodyPr wrap="square">
            <a:spAutoFit/>
          </a:bodyPr>
          <a:lstStyle/>
          <a:p>
            <a:r>
              <a:rPr lang="en-US" sz="882"/>
              <a:t>Ref : https://learnopencv.com/edge-detection-using-opencv/</a:t>
            </a:r>
          </a:p>
        </p:txBody>
      </p:sp>
    </p:spTree>
    <p:extLst>
      <p:ext uri="{BB962C8B-B14F-4D97-AF65-F5344CB8AC3E}">
        <p14:creationId xmlns:p14="http://schemas.microsoft.com/office/powerpoint/2010/main" val="253695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6348-DA17-DA89-0E88-A75A02429618}"/>
              </a:ext>
            </a:extLst>
          </p:cNvPr>
          <p:cNvSpPr>
            <a:spLocks noGrp="1"/>
          </p:cNvSpPr>
          <p:nvPr>
            <p:ph type="title"/>
          </p:nvPr>
        </p:nvSpPr>
        <p:spPr>
          <a:xfrm>
            <a:off x="672787" y="1030151"/>
            <a:ext cx="12094200" cy="1261800"/>
          </a:xfrm>
        </p:spPr>
        <p:txBody>
          <a:bodyPr/>
          <a:lstStyle/>
          <a:p>
            <a:pPr algn="ctr"/>
            <a:r>
              <a:rPr lang="en-US" dirty="0"/>
              <a:t>Results of Sobel and Canny Edge detection using open CV</a:t>
            </a:r>
          </a:p>
        </p:txBody>
      </p:sp>
      <p:pic>
        <p:nvPicPr>
          <p:cNvPr id="4" name="Picture 3">
            <a:extLst>
              <a:ext uri="{FF2B5EF4-FFF2-40B4-BE49-F238E27FC236}">
                <a16:creationId xmlns:a16="http://schemas.microsoft.com/office/drawing/2014/main" id="{B57D236D-81A8-41FC-A44F-9F9B218C5D97}"/>
              </a:ext>
            </a:extLst>
          </p:cNvPr>
          <p:cNvPicPr>
            <a:picLocks noChangeAspect="1"/>
          </p:cNvPicPr>
          <p:nvPr/>
        </p:nvPicPr>
        <p:blipFill>
          <a:blip r:embed="rId2"/>
          <a:stretch>
            <a:fillRect/>
          </a:stretch>
        </p:blipFill>
        <p:spPr>
          <a:xfrm>
            <a:off x="1043771" y="2317153"/>
            <a:ext cx="2335302" cy="2578913"/>
          </a:xfrm>
          <a:prstGeom prst="rect">
            <a:avLst/>
          </a:prstGeom>
        </p:spPr>
      </p:pic>
      <p:pic>
        <p:nvPicPr>
          <p:cNvPr id="5" name="Picture 4">
            <a:extLst>
              <a:ext uri="{FF2B5EF4-FFF2-40B4-BE49-F238E27FC236}">
                <a16:creationId xmlns:a16="http://schemas.microsoft.com/office/drawing/2014/main" id="{84CD906A-A7E7-FDE9-3BDB-D8EC5D59BCB2}"/>
              </a:ext>
            </a:extLst>
          </p:cNvPr>
          <p:cNvPicPr>
            <a:picLocks noChangeAspect="1"/>
          </p:cNvPicPr>
          <p:nvPr/>
        </p:nvPicPr>
        <p:blipFill>
          <a:blip r:embed="rId3"/>
          <a:stretch>
            <a:fillRect/>
          </a:stretch>
        </p:blipFill>
        <p:spPr>
          <a:xfrm>
            <a:off x="3555364" y="2291951"/>
            <a:ext cx="2208265" cy="2604114"/>
          </a:xfrm>
          <a:prstGeom prst="rect">
            <a:avLst/>
          </a:prstGeom>
        </p:spPr>
      </p:pic>
      <p:pic>
        <p:nvPicPr>
          <p:cNvPr id="6" name="Picture 5">
            <a:extLst>
              <a:ext uri="{FF2B5EF4-FFF2-40B4-BE49-F238E27FC236}">
                <a16:creationId xmlns:a16="http://schemas.microsoft.com/office/drawing/2014/main" id="{EF47C686-CBB6-98D5-9D9E-CF723562F3D5}"/>
              </a:ext>
            </a:extLst>
          </p:cNvPr>
          <p:cNvPicPr>
            <a:picLocks noChangeAspect="1"/>
          </p:cNvPicPr>
          <p:nvPr/>
        </p:nvPicPr>
        <p:blipFill>
          <a:blip r:embed="rId4"/>
          <a:stretch>
            <a:fillRect/>
          </a:stretch>
        </p:blipFill>
        <p:spPr>
          <a:xfrm>
            <a:off x="5939920" y="2291951"/>
            <a:ext cx="2066668" cy="2654516"/>
          </a:xfrm>
          <a:prstGeom prst="rect">
            <a:avLst/>
          </a:prstGeom>
        </p:spPr>
      </p:pic>
      <p:pic>
        <p:nvPicPr>
          <p:cNvPr id="8" name="Picture 7">
            <a:extLst>
              <a:ext uri="{FF2B5EF4-FFF2-40B4-BE49-F238E27FC236}">
                <a16:creationId xmlns:a16="http://schemas.microsoft.com/office/drawing/2014/main" id="{13B36D01-F887-E767-927A-623F855AF32D}"/>
              </a:ext>
            </a:extLst>
          </p:cNvPr>
          <p:cNvPicPr>
            <a:picLocks noChangeAspect="1"/>
          </p:cNvPicPr>
          <p:nvPr/>
        </p:nvPicPr>
        <p:blipFill>
          <a:blip r:embed="rId5"/>
          <a:stretch>
            <a:fillRect/>
          </a:stretch>
        </p:blipFill>
        <p:spPr>
          <a:xfrm>
            <a:off x="8232133" y="2359154"/>
            <a:ext cx="2335302" cy="2587313"/>
          </a:xfrm>
          <a:prstGeom prst="rect">
            <a:avLst/>
          </a:prstGeom>
        </p:spPr>
      </p:pic>
      <p:pic>
        <p:nvPicPr>
          <p:cNvPr id="10" name="Picture 9">
            <a:extLst>
              <a:ext uri="{FF2B5EF4-FFF2-40B4-BE49-F238E27FC236}">
                <a16:creationId xmlns:a16="http://schemas.microsoft.com/office/drawing/2014/main" id="{DD1BAB40-A055-F621-F038-0FACACC999E0}"/>
              </a:ext>
            </a:extLst>
          </p:cNvPr>
          <p:cNvPicPr>
            <a:picLocks noChangeAspect="1"/>
          </p:cNvPicPr>
          <p:nvPr/>
        </p:nvPicPr>
        <p:blipFill>
          <a:blip r:embed="rId6"/>
          <a:stretch>
            <a:fillRect/>
          </a:stretch>
        </p:blipFill>
        <p:spPr>
          <a:xfrm>
            <a:off x="10771426" y="2329752"/>
            <a:ext cx="2410906" cy="2646116"/>
          </a:xfrm>
          <a:prstGeom prst="rect">
            <a:avLst/>
          </a:prstGeom>
        </p:spPr>
      </p:pic>
    </p:spTree>
    <p:extLst>
      <p:ext uri="{BB962C8B-B14F-4D97-AF65-F5344CB8AC3E}">
        <p14:creationId xmlns:p14="http://schemas.microsoft.com/office/powerpoint/2010/main" val="636672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B9AB-24CB-356F-2348-EEC90CC78469}"/>
              </a:ext>
            </a:extLst>
          </p:cNvPr>
          <p:cNvSpPr>
            <a:spLocks noGrp="1"/>
          </p:cNvSpPr>
          <p:nvPr>
            <p:ph type="title"/>
          </p:nvPr>
        </p:nvSpPr>
        <p:spPr>
          <a:xfrm>
            <a:off x="672120" y="1507122"/>
            <a:ext cx="12094200" cy="1261800"/>
          </a:xfrm>
        </p:spPr>
        <p:txBody>
          <a:bodyPr/>
          <a:lstStyle/>
          <a:p>
            <a:pPr algn="ctr"/>
            <a:r>
              <a:rPr lang="en-US" dirty="0"/>
              <a:t>Key Takeaways</a:t>
            </a:r>
          </a:p>
        </p:txBody>
      </p:sp>
      <p:sp>
        <p:nvSpPr>
          <p:cNvPr id="3" name="Content Placeholder 2">
            <a:extLst>
              <a:ext uri="{FF2B5EF4-FFF2-40B4-BE49-F238E27FC236}">
                <a16:creationId xmlns:a16="http://schemas.microsoft.com/office/drawing/2014/main" id="{61DA6B8A-045E-047D-8009-22F1EEEBA0AC}"/>
              </a:ext>
            </a:extLst>
          </p:cNvPr>
          <p:cNvSpPr>
            <a:spLocks noGrp="1"/>
          </p:cNvSpPr>
          <p:nvPr>
            <p:ph type="subTitle"/>
          </p:nvPr>
        </p:nvSpPr>
        <p:spPr>
          <a:xfrm>
            <a:off x="672120" y="2874275"/>
            <a:ext cx="12094200" cy="4384080"/>
          </a:xfrm>
        </p:spPr>
        <p:txBody>
          <a:bodyPr/>
          <a:lstStyle/>
          <a:p>
            <a:pPr algn="just"/>
            <a:r>
              <a:rPr lang="en-US" sz="2400" dirty="0"/>
              <a:t>Computer vision is an artificial intelligence field that teaches and enables computers to comprehend the visual environment. </a:t>
            </a:r>
          </a:p>
          <a:p>
            <a:pPr algn="just"/>
            <a:r>
              <a:rPr lang="en-US" sz="2400" dirty="0"/>
              <a:t>Computers can effectively recognize and classify items and react to them using digital photos and deep learning algorithms.</a:t>
            </a:r>
          </a:p>
          <a:p>
            <a:pPr algn="just"/>
            <a:r>
              <a:rPr lang="en-US" sz="2400" b="1" dirty="0"/>
              <a:t>OpenCV – Open Source Computer Vision </a:t>
            </a:r>
            <a:r>
              <a:rPr lang="en-US" sz="2400" dirty="0"/>
              <a:t>is one of the most widely used tools for computer vision and image processing tasks.</a:t>
            </a:r>
          </a:p>
          <a:p>
            <a:endParaRPr lang="en-US" dirty="0"/>
          </a:p>
        </p:txBody>
      </p:sp>
    </p:spTree>
    <p:extLst>
      <p:ext uri="{BB962C8B-B14F-4D97-AF65-F5344CB8AC3E}">
        <p14:creationId xmlns:p14="http://schemas.microsoft.com/office/powerpoint/2010/main" val="2639595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62327" y="683012"/>
            <a:ext cx="12094951" cy="1259284"/>
          </a:xfrm>
          <a:prstGeom prst="rect">
            <a:avLst/>
          </a:prstGeom>
          <a:noFill/>
          <a:ln w="0">
            <a:noFill/>
          </a:ln>
        </p:spPr>
        <p:txBody>
          <a:bodyPr anchor="ctr">
            <a:noAutofit/>
          </a:bodyPr>
          <a:lstStyle/>
          <a:p>
            <a:pPr algn="ctr">
              <a:lnSpc>
                <a:spcPct val="100000"/>
              </a:lnSpc>
            </a:pPr>
            <a:r>
              <a:rPr lang="en-US" sz="6467" spc="-1">
                <a:solidFill>
                  <a:srgbClr val="002060"/>
                </a:solidFill>
                <a:latin typeface="Arial"/>
              </a:rPr>
              <a:t>References</a:t>
            </a:r>
            <a:endParaRPr lang="en-US" sz="6467" spc="-1">
              <a:solidFill>
                <a:srgbClr val="000000"/>
              </a:solidFill>
              <a:latin typeface="Calibri"/>
            </a:endParaRPr>
          </a:p>
        </p:txBody>
      </p:sp>
      <p:sp>
        <p:nvSpPr>
          <p:cNvPr id="152" name="TextShape 2"/>
          <p:cNvSpPr txBox="1"/>
          <p:nvPr/>
        </p:nvSpPr>
        <p:spPr>
          <a:xfrm>
            <a:off x="672147" y="2287052"/>
            <a:ext cx="12094951" cy="4988460"/>
          </a:xfrm>
          <a:prstGeom prst="rect">
            <a:avLst/>
          </a:prstGeom>
          <a:noFill/>
          <a:ln w="0">
            <a:noFill/>
          </a:ln>
        </p:spPr>
        <p:txBody>
          <a:bodyPr>
            <a:normAutofit lnSpcReduction="10000"/>
          </a:bodyPr>
          <a:lstStyle/>
          <a:p>
            <a:pPr marL="756071" indent="-755542">
              <a:spcBef>
                <a:spcPts val="763"/>
              </a:spcBef>
              <a:buClr>
                <a:srgbClr val="000000"/>
              </a:buClr>
              <a:buFont typeface="Calibri"/>
              <a:buAutoNum type="arabicPeriod"/>
            </a:pPr>
            <a:r>
              <a:rPr lang="en-US" sz="3822" u="sng" spc="-1">
                <a:solidFill>
                  <a:srgbClr val="0000FF"/>
                </a:solidFill>
                <a:latin typeface="Arial"/>
                <a:hlinkClick r:id="rId2"/>
              </a:rPr>
              <a:t>https://www.cs.ryerson.ca/~aharley/vis/</a:t>
            </a:r>
            <a:endParaRPr lang="en-US" sz="3822" spc="-1">
              <a:solidFill>
                <a:srgbClr val="000000"/>
              </a:solidFill>
              <a:latin typeface="Calibri"/>
            </a:endParaRPr>
          </a:p>
          <a:p>
            <a:pPr marL="756071" indent="-755542">
              <a:spcBef>
                <a:spcPts val="763"/>
              </a:spcBef>
              <a:buClr>
                <a:srgbClr val="000000"/>
              </a:buClr>
              <a:buFont typeface="Calibri"/>
              <a:buAutoNum type="arabicPeriod"/>
            </a:pPr>
            <a:r>
              <a:rPr lang="en-US" sz="3822" u="sng" spc="-1">
                <a:solidFill>
                  <a:srgbClr val="0000FF"/>
                </a:solidFill>
                <a:latin typeface="Arial"/>
                <a:hlinkClick r:id="rId3"/>
              </a:rPr>
              <a:t>https://setosa.io/ev/image-kernels/</a:t>
            </a:r>
            <a:endParaRPr lang="en-US" sz="3822" spc="-1">
              <a:solidFill>
                <a:srgbClr val="000000"/>
              </a:solidFill>
              <a:latin typeface="Calibri"/>
            </a:endParaRPr>
          </a:p>
          <a:p>
            <a:pPr marL="756071" indent="-755542">
              <a:spcBef>
                <a:spcPts val="763"/>
              </a:spcBef>
              <a:buClr>
                <a:srgbClr val="000000"/>
              </a:buClr>
              <a:buFont typeface="Calibri"/>
              <a:buAutoNum type="arabicPeriod"/>
            </a:pPr>
            <a:r>
              <a:rPr lang="en-US" sz="3822" u="sng" spc="-1">
                <a:solidFill>
                  <a:srgbClr val="0000FF"/>
                </a:solidFill>
                <a:latin typeface="Arial"/>
                <a:hlinkClick r:id="rId4"/>
              </a:rPr>
              <a:t>https://towardsdatascience.com/understand-transposed-convolutions-and-build-your-own-transposed-convolution-layer-from-scratch-4f5d97b2967</a:t>
            </a:r>
            <a:r>
              <a:rPr lang="en-US" sz="3822" spc="-1">
                <a:solidFill>
                  <a:srgbClr val="000000"/>
                </a:solidFill>
                <a:latin typeface="Arial"/>
              </a:rPr>
              <a:t>  </a:t>
            </a:r>
          </a:p>
          <a:p>
            <a:pPr marL="756071" indent="-755542">
              <a:spcBef>
                <a:spcPts val="763"/>
              </a:spcBef>
              <a:buClr>
                <a:srgbClr val="000000"/>
              </a:buClr>
              <a:buFont typeface="Calibri"/>
              <a:buAutoNum type="arabicPeriod"/>
            </a:pPr>
            <a:r>
              <a:rPr lang="en-US" sz="3822" spc="-1">
                <a:solidFill>
                  <a:srgbClr val="000000"/>
                </a:solidFill>
                <a:latin typeface="Calibri"/>
                <a:hlinkClick r:id="rId5"/>
              </a:rPr>
              <a:t>https://www.simplilearn.com/tutorials/deep-learning-tutorial/deep-learning-algorithm</a:t>
            </a:r>
            <a:endParaRPr lang="en-US" sz="3822" spc="-1">
              <a:solidFill>
                <a:srgbClr val="000000"/>
              </a:solidFill>
              <a:latin typeface="Calibri"/>
            </a:endParaRPr>
          </a:p>
          <a:p>
            <a:pPr>
              <a:spcBef>
                <a:spcPts val="763"/>
              </a:spcBef>
            </a:pPr>
            <a:endParaRPr lang="en-US" sz="3822" spc="-1">
              <a:solidFill>
                <a:srgbClr val="000000"/>
              </a:solid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113583" y="2805876"/>
            <a:ext cx="13666411" cy="1947658"/>
          </a:xfrm>
          <a:prstGeom prst="rect">
            <a:avLst/>
          </a:prstGeom>
          <a:noFill/>
          <a:ln w="0">
            <a:noFill/>
          </a:ln>
        </p:spPr>
        <p:txBody>
          <a:bodyPr anchor="ctr">
            <a:noAutofit/>
          </a:bodyPr>
          <a:lstStyle/>
          <a:p>
            <a:pPr algn="ctr">
              <a:lnSpc>
                <a:spcPct val="100000"/>
              </a:lnSpc>
            </a:pPr>
            <a:r>
              <a:rPr lang="en-US" sz="6467" b="1" spc="-1">
                <a:solidFill>
                  <a:srgbClr val="002060"/>
                </a:solidFill>
                <a:latin typeface="Arial"/>
              </a:rPr>
              <a:t>THANK YOU</a:t>
            </a:r>
            <a:endParaRPr lang="en-US" sz="6467"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60239" y="1261567"/>
            <a:ext cx="12094951" cy="1259284"/>
          </a:xfrm>
          <a:prstGeom prst="rect">
            <a:avLst/>
          </a:prstGeom>
          <a:noFill/>
          <a:ln w="0">
            <a:noFill/>
          </a:ln>
        </p:spPr>
        <p:txBody>
          <a:bodyPr anchor="ctr">
            <a:noAutofit/>
          </a:bodyPr>
          <a:lstStyle/>
          <a:p>
            <a:pPr algn="ctr">
              <a:lnSpc>
                <a:spcPct val="100000"/>
              </a:lnSpc>
            </a:pPr>
            <a:r>
              <a:rPr lang="en-US" sz="6467" spc="-1" dirty="0">
                <a:solidFill>
                  <a:srgbClr val="000000"/>
                </a:solidFill>
                <a:latin typeface="Arial"/>
              </a:rPr>
              <a:t>CNN</a:t>
            </a:r>
            <a:endParaRPr lang="en-US" sz="6467" spc="-1" dirty="0">
              <a:solidFill>
                <a:srgbClr val="000000"/>
              </a:solidFill>
              <a:latin typeface="Calibri"/>
            </a:endParaRPr>
          </a:p>
        </p:txBody>
      </p:sp>
      <p:pic>
        <p:nvPicPr>
          <p:cNvPr id="149" name="Picture 2" descr="A Comprehensive Guide to Convolutional Neural Networks — the ELI5 way"/>
          <p:cNvPicPr/>
          <p:nvPr/>
        </p:nvPicPr>
        <p:blipFill>
          <a:blip r:embed="rId2"/>
          <a:stretch/>
        </p:blipFill>
        <p:spPr>
          <a:xfrm>
            <a:off x="1344118" y="2964264"/>
            <a:ext cx="10527195" cy="4595410"/>
          </a:xfrm>
          <a:prstGeom prst="rect">
            <a:avLst/>
          </a:prstGeom>
          <a:ln w="0">
            <a:noFill/>
          </a:ln>
        </p:spPr>
      </p:pic>
    </p:spTree>
    <p:extLst>
      <p:ext uri="{BB962C8B-B14F-4D97-AF65-F5344CB8AC3E}">
        <p14:creationId xmlns:p14="http://schemas.microsoft.com/office/powerpoint/2010/main" val="417361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2" descr="Convolutional Neural Network: A Step By Step Guide | by Shashikant |  Towards Data Science"/>
          <p:cNvPicPr/>
          <p:nvPr/>
        </p:nvPicPr>
        <p:blipFill>
          <a:blip r:embed="rId2"/>
          <a:stretch/>
        </p:blipFill>
        <p:spPr>
          <a:xfrm>
            <a:off x="819572" y="2562330"/>
            <a:ext cx="12318765" cy="3200345"/>
          </a:xfrm>
          <a:prstGeom prst="rect">
            <a:avLst/>
          </a:prstGeom>
          <a:ln w="0">
            <a:noFill/>
          </a:ln>
        </p:spPr>
      </p:pic>
      <p:sp>
        <p:nvSpPr>
          <p:cNvPr id="97" name="CustomShape 1"/>
          <p:cNvSpPr/>
          <p:nvPr/>
        </p:nvSpPr>
        <p:spPr>
          <a:xfrm>
            <a:off x="2056830" y="5948438"/>
            <a:ext cx="9844248" cy="1309917"/>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3822" spc="-1" dirty="0">
                <a:solidFill>
                  <a:srgbClr val="000000"/>
                </a:solidFill>
                <a:latin typeface="Arial"/>
              </a:rPr>
              <a:t>CNNs have stacked layered architecture of </a:t>
            </a:r>
            <a:endParaRPr lang="en-US" sz="3822" spc="-1" dirty="0">
              <a:latin typeface="Arial"/>
            </a:endParaRPr>
          </a:p>
          <a:p>
            <a:pPr algn="ctr">
              <a:lnSpc>
                <a:spcPct val="100000"/>
              </a:lnSpc>
            </a:pPr>
            <a:r>
              <a:rPr lang="en-US" sz="3822" spc="-1" dirty="0">
                <a:solidFill>
                  <a:srgbClr val="000000"/>
                </a:solidFill>
                <a:latin typeface="Arial"/>
              </a:rPr>
              <a:t>several Convolution and Pooling Layers</a:t>
            </a:r>
            <a:endParaRPr lang="en-US" sz="3822" spc="-1" dirty="0">
              <a:latin typeface="Arial"/>
            </a:endParaRPr>
          </a:p>
        </p:txBody>
      </p:sp>
      <p:sp>
        <p:nvSpPr>
          <p:cNvPr id="2" name="Title 1">
            <a:extLst>
              <a:ext uri="{FF2B5EF4-FFF2-40B4-BE49-F238E27FC236}">
                <a16:creationId xmlns:a16="http://schemas.microsoft.com/office/drawing/2014/main" id="{4F9C73EA-4604-3188-E480-5E4DEDDD30BD}"/>
              </a:ext>
            </a:extLst>
          </p:cNvPr>
          <p:cNvSpPr>
            <a:spLocks noGrp="1"/>
          </p:cNvSpPr>
          <p:nvPr>
            <p:ph type="title"/>
          </p:nvPr>
        </p:nvSpPr>
        <p:spPr>
          <a:xfrm>
            <a:off x="1044137" y="1300530"/>
            <a:ext cx="12094200" cy="1261800"/>
          </a:xfrm>
        </p:spPr>
        <p:txBody>
          <a:bodyPr/>
          <a:lstStyle/>
          <a:p>
            <a:pPr algn="ctr"/>
            <a:r>
              <a:rPr lang="en-US" dirty="0"/>
              <a:t>LAYERS OF CNN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672147" y="1315899"/>
            <a:ext cx="12094951" cy="1259284"/>
          </a:xfrm>
          <a:prstGeom prst="rect">
            <a:avLst/>
          </a:prstGeom>
          <a:noFill/>
          <a:ln w="0">
            <a:noFill/>
          </a:ln>
        </p:spPr>
        <p:txBody>
          <a:bodyPr anchor="ctr">
            <a:noAutofit/>
          </a:bodyPr>
          <a:lstStyle/>
          <a:p>
            <a:pPr algn="ctr">
              <a:lnSpc>
                <a:spcPct val="100000"/>
              </a:lnSpc>
            </a:pPr>
            <a:r>
              <a:rPr lang="en-US" sz="6467" spc="-1" dirty="0">
                <a:solidFill>
                  <a:srgbClr val="002060"/>
                </a:solidFill>
                <a:latin typeface="Arial"/>
              </a:rPr>
              <a:t>Understanding CNNs</a:t>
            </a:r>
            <a:endParaRPr lang="en-US" sz="6467" spc="-1" dirty="0">
              <a:solidFill>
                <a:srgbClr val="000000"/>
              </a:solidFill>
              <a:latin typeface="Calibri"/>
            </a:endParaRPr>
          </a:p>
        </p:txBody>
      </p:sp>
      <p:sp>
        <p:nvSpPr>
          <p:cNvPr id="100" name="TextShape 2"/>
          <p:cNvSpPr txBox="1"/>
          <p:nvPr/>
        </p:nvSpPr>
        <p:spPr>
          <a:xfrm>
            <a:off x="672147" y="3219641"/>
            <a:ext cx="12094951" cy="3023341"/>
          </a:xfrm>
          <a:prstGeom prst="rect">
            <a:avLst/>
          </a:prstGeom>
          <a:noFill/>
          <a:ln w="0">
            <a:noFill/>
          </a:ln>
        </p:spPr>
        <p:txBody>
          <a:bodyPr>
            <a:normAutofit/>
          </a:bodyPr>
          <a:lstStyle/>
          <a:p>
            <a:pPr marL="504224" indent="-503695">
              <a:spcBef>
                <a:spcPts val="763"/>
              </a:spcBef>
              <a:buClr>
                <a:srgbClr val="000000"/>
              </a:buClr>
              <a:buFont typeface="Calibri"/>
              <a:buAutoNum type="arabicPeriod"/>
            </a:pPr>
            <a:r>
              <a:rPr lang="en-US" sz="3822" spc="-1">
                <a:solidFill>
                  <a:srgbClr val="000000"/>
                </a:solidFill>
                <a:latin typeface="Arial"/>
              </a:rPr>
              <a:t>Convolutional Layers. </a:t>
            </a:r>
            <a:endParaRPr lang="en-US" sz="3822" spc="-1">
              <a:solidFill>
                <a:srgbClr val="000000"/>
              </a:solidFill>
              <a:latin typeface="Calibri"/>
            </a:endParaRPr>
          </a:p>
          <a:p>
            <a:pPr marL="504224" indent="-503695">
              <a:spcBef>
                <a:spcPts val="763"/>
              </a:spcBef>
              <a:buClr>
                <a:srgbClr val="000000"/>
              </a:buClr>
              <a:buFont typeface="Calibri"/>
              <a:buAutoNum type="arabicPeriod" startAt="2"/>
            </a:pPr>
            <a:r>
              <a:rPr lang="en-US" sz="3822" spc="-1">
                <a:solidFill>
                  <a:srgbClr val="000000"/>
                </a:solidFill>
                <a:latin typeface="Arial"/>
              </a:rPr>
              <a:t>Pooling Layers. </a:t>
            </a:r>
            <a:endParaRPr lang="en-US" sz="3822" spc="-1">
              <a:solidFill>
                <a:srgbClr val="000000"/>
              </a:solidFill>
              <a:latin typeface="Calibri"/>
            </a:endParaRPr>
          </a:p>
          <a:p>
            <a:pPr marL="504224" indent="-503695">
              <a:spcBef>
                <a:spcPts val="763"/>
              </a:spcBef>
              <a:buClr>
                <a:srgbClr val="000000"/>
              </a:buClr>
              <a:buFont typeface="Calibri"/>
              <a:buAutoNum type="arabicPeriod" startAt="3"/>
            </a:pPr>
            <a:r>
              <a:rPr lang="en-US" sz="3822" spc="-1">
                <a:solidFill>
                  <a:srgbClr val="000000"/>
                </a:solidFill>
                <a:latin typeface="Arial"/>
              </a:rPr>
              <a:t>Fully-Connected Layers. </a:t>
            </a:r>
            <a:endParaRPr lang="en-US" sz="3822" spc="-1">
              <a:solidFill>
                <a:srgbClr val="000000"/>
              </a:solidFill>
              <a:latin typeface="Calibri"/>
            </a:endParaRPr>
          </a:p>
          <a:p>
            <a:pPr marL="504224" indent="-503695">
              <a:spcBef>
                <a:spcPts val="763"/>
              </a:spcBef>
              <a:buClr>
                <a:srgbClr val="000000"/>
              </a:buClr>
              <a:buFont typeface="Calibri"/>
              <a:buAutoNum type="arabicPeriod" startAt="3"/>
            </a:pPr>
            <a:r>
              <a:rPr lang="en-US" sz="3822" spc="-1">
                <a:solidFill>
                  <a:srgbClr val="000000"/>
                </a:solidFill>
                <a:latin typeface="Arial"/>
              </a:rPr>
              <a:t>Padding</a:t>
            </a:r>
            <a:endParaRPr lang="en-US" sz="3822" spc="-1">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08142" y="811810"/>
            <a:ext cx="12094951" cy="1259284"/>
          </a:xfrm>
          <a:prstGeom prst="rect">
            <a:avLst/>
          </a:prstGeom>
          <a:noFill/>
          <a:ln w="0">
            <a:noFill/>
          </a:ln>
        </p:spPr>
        <p:txBody>
          <a:bodyPr anchor="ctr">
            <a:noAutofit/>
          </a:bodyPr>
          <a:lstStyle/>
          <a:p>
            <a:pPr algn="ctr">
              <a:lnSpc>
                <a:spcPct val="100000"/>
              </a:lnSpc>
            </a:pPr>
            <a:r>
              <a:rPr lang="en-US" sz="6467" spc="-1">
                <a:solidFill>
                  <a:srgbClr val="000000"/>
                </a:solidFill>
                <a:latin typeface="Arial"/>
              </a:rPr>
              <a:t>Blur Filters</a:t>
            </a:r>
            <a:endParaRPr lang="en-US" sz="6467" spc="-1">
              <a:solidFill>
                <a:srgbClr val="000000"/>
              </a:solidFill>
              <a:latin typeface="Calibri"/>
            </a:endParaRPr>
          </a:p>
        </p:txBody>
      </p:sp>
      <p:pic>
        <p:nvPicPr>
          <p:cNvPr id="103" name="Picture 2" descr="Focus Blur | CSS Floating Text Animation Effects - YouTube"/>
          <p:cNvPicPr/>
          <p:nvPr/>
        </p:nvPicPr>
        <p:blipFill>
          <a:blip r:embed="rId2"/>
          <a:stretch/>
        </p:blipFill>
        <p:spPr>
          <a:xfrm>
            <a:off x="1721937" y="1967323"/>
            <a:ext cx="9407066" cy="5291111"/>
          </a:xfrm>
          <a:prstGeom prst="rect">
            <a:avLst/>
          </a:prstGeom>
          <a:ln w="0">
            <a:noFill/>
          </a:ln>
          <a:effectLst>
            <a:softEdge rad="11268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672147" y="622663"/>
            <a:ext cx="12094951" cy="1259284"/>
          </a:xfrm>
          <a:prstGeom prst="rect">
            <a:avLst/>
          </a:prstGeom>
          <a:noFill/>
          <a:ln w="0">
            <a:noFill/>
          </a:ln>
        </p:spPr>
        <p:txBody>
          <a:bodyPr anchor="ctr">
            <a:noAutofit/>
          </a:bodyPr>
          <a:lstStyle/>
          <a:p>
            <a:pPr algn="ctr">
              <a:lnSpc>
                <a:spcPct val="100000"/>
              </a:lnSpc>
            </a:pPr>
            <a:r>
              <a:rPr lang="en-US" sz="6467" spc="-1">
                <a:solidFill>
                  <a:srgbClr val="002060"/>
                </a:solidFill>
                <a:latin typeface="Arial"/>
              </a:rPr>
              <a:t>Image Kernel</a:t>
            </a:r>
            <a:endParaRPr lang="en-US" sz="6467" spc="-1">
              <a:solidFill>
                <a:srgbClr val="000000"/>
              </a:solidFill>
              <a:latin typeface="Calibri"/>
            </a:endParaRPr>
          </a:p>
        </p:txBody>
      </p:sp>
      <p:sp>
        <p:nvSpPr>
          <p:cNvPr id="106" name="TextShape 2"/>
          <p:cNvSpPr txBox="1"/>
          <p:nvPr/>
        </p:nvSpPr>
        <p:spPr>
          <a:xfrm>
            <a:off x="672147" y="1764056"/>
            <a:ext cx="12094951" cy="4988460"/>
          </a:xfrm>
          <a:prstGeom prst="rect">
            <a:avLst/>
          </a:prstGeom>
          <a:noFill/>
          <a:ln w="0">
            <a:noFill/>
          </a:ln>
        </p:spPr>
        <p:txBody>
          <a:bodyPr>
            <a:normAutofit/>
          </a:bodyPr>
          <a:lstStyle/>
          <a:p>
            <a:pPr algn="ctr">
              <a:spcBef>
                <a:spcPts val="763"/>
              </a:spcBef>
              <a:tabLst>
                <a:tab pos="0" algn="l"/>
              </a:tabLst>
            </a:pPr>
            <a:r>
              <a:rPr lang="en-US" sz="3822" spc="-1">
                <a:solidFill>
                  <a:srgbClr val="000000"/>
                </a:solidFill>
                <a:latin typeface="Arial"/>
              </a:rPr>
              <a:t>Small matrix applied to an entire image</a:t>
            </a:r>
            <a:endParaRPr lang="en-US" sz="3822" spc="-1">
              <a:solidFill>
                <a:srgbClr val="000000"/>
              </a:solidFill>
              <a:latin typeface="Calibri"/>
            </a:endParaRPr>
          </a:p>
        </p:txBody>
      </p:sp>
      <p:pic>
        <p:nvPicPr>
          <p:cNvPr id="107" name="Picture 2" descr="Blur an image using 3x3 Gaussian kernel? - Stack Overflow"/>
          <p:cNvPicPr/>
          <p:nvPr/>
        </p:nvPicPr>
        <p:blipFill>
          <a:blip r:embed="rId2"/>
          <a:stretch/>
        </p:blipFill>
        <p:spPr>
          <a:xfrm>
            <a:off x="448333" y="2883655"/>
            <a:ext cx="2911169" cy="2911169"/>
          </a:xfrm>
          <a:prstGeom prst="rect">
            <a:avLst/>
          </a:prstGeom>
          <a:ln w="0">
            <a:noFill/>
          </a:ln>
        </p:spPr>
      </p:pic>
      <p:sp>
        <p:nvSpPr>
          <p:cNvPr id="108" name="CustomShape 3"/>
          <p:cNvSpPr/>
          <p:nvPr/>
        </p:nvSpPr>
        <p:spPr>
          <a:xfrm>
            <a:off x="3370085" y="5667311"/>
            <a:ext cx="1716447"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Blur Filter</a:t>
            </a:r>
            <a:endParaRPr lang="en-US" sz="2646" spc="-1">
              <a:latin typeface="Arial"/>
            </a:endParaRPr>
          </a:p>
        </p:txBody>
      </p:sp>
      <p:pic>
        <p:nvPicPr>
          <p:cNvPr id="109" name="Picture 2"/>
          <p:cNvPicPr/>
          <p:nvPr/>
        </p:nvPicPr>
        <p:blipFill>
          <a:blip r:embed="rId3"/>
          <a:stretch/>
        </p:blipFill>
        <p:spPr>
          <a:xfrm>
            <a:off x="3852634" y="3146623"/>
            <a:ext cx="3481022" cy="2222796"/>
          </a:xfrm>
          <a:prstGeom prst="rect">
            <a:avLst/>
          </a:prstGeom>
          <a:ln w="0">
            <a:noFill/>
          </a:ln>
        </p:spPr>
      </p:pic>
      <p:sp>
        <p:nvSpPr>
          <p:cNvPr id="110" name="CustomShape 4"/>
          <p:cNvSpPr/>
          <p:nvPr/>
        </p:nvSpPr>
        <p:spPr>
          <a:xfrm>
            <a:off x="7415668" y="3050854"/>
            <a:ext cx="5613869" cy="2576546"/>
          </a:xfrm>
          <a:prstGeom prst="rect">
            <a:avLst/>
          </a:prstGeom>
          <a:noFill/>
          <a:ln w="0">
            <a:noFill/>
          </a:ln>
        </p:spPr>
        <p:style>
          <a:lnRef idx="0">
            <a:scrgbClr r="0" g="0" b="0"/>
          </a:lnRef>
          <a:fillRef idx="0">
            <a:scrgbClr r="0" g="0" b="0"/>
          </a:fillRef>
          <a:effectRef idx="0">
            <a:scrgbClr r="0" g="0" b="0"/>
          </a:effectRef>
          <a:fontRef idx="minor"/>
        </p:style>
        <p:txBody>
          <a:bodyPr lIns="132278" tIns="66139" rIns="132278" bIns="66139">
            <a:spAutoFit/>
          </a:bodyPr>
          <a:lstStyle/>
          <a:p>
            <a:pPr marL="420098" indent="-419568">
              <a:buClr>
                <a:srgbClr val="000000"/>
              </a:buClr>
              <a:buFont typeface="Arial"/>
              <a:buChar char="•"/>
            </a:pPr>
            <a:r>
              <a:rPr lang="en-US" sz="2646" spc="-1">
                <a:solidFill>
                  <a:srgbClr val="000000"/>
                </a:solidFill>
                <a:latin typeface="Arial"/>
              </a:rPr>
              <a:t>Filters are referred to as Convolution Kernels.</a:t>
            </a:r>
            <a:endParaRPr lang="en-US" sz="2646" spc="-1">
              <a:latin typeface="Arial"/>
            </a:endParaRPr>
          </a:p>
          <a:p>
            <a:pPr>
              <a:lnSpc>
                <a:spcPct val="100000"/>
              </a:lnSpc>
            </a:pPr>
            <a:endParaRPr lang="en-US" sz="2646" spc="-1">
              <a:latin typeface="Arial"/>
            </a:endParaRPr>
          </a:p>
          <a:p>
            <a:pPr marL="420098" indent="-419568">
              <a:buClr>
                <a:srgbClr val="000000"/>
              </a:buClr>
              <a:buFont typeface="Arial"/>
              <a:buChar char="•"/>
            </a:pPr>
            <a:r>
              <a:rPr lang="en-US" sz="2646" spc="-1">
                <a:solidFill>
                  <a:srgbClr val="000000"/>
                </a:solidFill>
                <a:latin typeface="Arial"/>
              </a:rPr>
              <a:t>The process of passing the Kernels over an image is called Convolution</a:t>
            </a:r>
            <a:endParaRPr lang="en-US" sz="2646" spc="-1">
              <a:latin typeface="Arial"/>
            </a:endParaRPr>
          </a:p>
        </p:txBody>
      </p:sp>
      <p:sp>
        <p:nvSpPr>
          <p:cNvPr id="111" name="CustomShape 5"/>
          <p:cNvSpPr/>
          <p:nvPr/>
        </p:nvSpPr>
        <p:spPr>
          <a:xfrm>
            <a:off x="1595446" y="6372616"/>
            <a:ext cx="10953270" cy="540733"/>
          </a:xfrm>
          <a:prstGeom prst="rect">
            <a:avLst/>
          </a:prstGeom>
          <a:noFill/>
          <a:ln w="0">
            <a:noFill/>
          </a:ln>
        </p:spPr>
        <p:style>
          <a:lnRef idx="0">
            <a:scrgbClr r="0" g="0" b="0"/>
          </a:lnRef>
          <a:fillRef idx="0">
            <a:scrgbClr r="0" g="0" b="0"/>
          </a:fillRef>
          <a:effectRef idx="0">
            <a:scrgbClr r="0" g="0" b="0"/>
          </a:effectRef>
          <a:fontRef idx="minor"/>
        </p:style>
        <p:txBody>
          <a:bodyPr wrap="none" lIns="132278" tIns="66139" rIns="132278" bIns="66139">
            <a:spAutoFit/>
          </a:bodyPr>
          <a:lstStyle/>
          <a:p>
            <a:pPr>
              <a:lnSpc>
                <a:spcPct val="100000"/>
              </a:lnSpc>
            </a:pPr>
            <a:r>
              <a:rPr lang="en-US" sz="2646" spc="-1">
                <a:solidFill>
                  <a:srgbClr val="000000"/>
                </a:solidFill>
                <a:latin typeface="Arial"/>
              </a:rPr>
              <a:t>Note : Padding can be used if you don’t want to lose border information</a:t>
            </a:r>
            <a:endParaRPr lang="en-US" sz="2646"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1552</Words>
  <Application>Microsoft Office PowerPoint</Application>
  <PresentationFormat>Custom</PresentationFormat>
  <Paragraphs>273</Paragraphs>
  <Slides>47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Arial,Sans-Serif</vt:lpstr>
      <vt:lpstr>Calibri</vt:lpstr>
      <vt:lpstr>Roboto</vt:lpstr>
      <vt:lpstr>StarSymbol</vt:lpstr>
      <vt:lpstr>Symbol</vt:lpstr>
      <vt:lpstr>Times New Roman</vt:lpstr>
      <vt:lpstr>Wingdings</vt:lpstr>
      <vt:lpstr>Office Theme</vt:lpstr>
      <vt:lpstr>DEEP LEARNING MODELS &amp; COMPUTER VISION USING DEEP LEARNING</vt:lpstr>
      <vt:lpstr>Overview</vt:lpstr>
      <vt:lpstr>Contents</vt:lpstr>
      <vt:lpstr>PowerPoint Presentation</vt:lpstr>
      <vt:lpstr>PowerPoint Presentation</vt:lpstr>
      <vt:lpstr>LAYERS OF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Computer Vision(CV)?</vt:lpstr>
      <vt:lpstr>PowerPoint Presentation</vt:lpstr>
      <vt:lpstr>PowerPoint Presentation</vt:lpstr>
      <vt:lpstr>PowerPoint Presentation</vt:lpstr>
      <vt:lpstr>Concept of Computer Vision</vt:lpstr>
      <vt:lpstr>Why OpenCV and Python?</vt:lpstr>
      <vt:lpstr>     Working of Computer Vision</vt:lpstr>
      <vt:lpstr>Applications of Computer Vision(CV)</vt:lpstr>
      <vt:lpstr>PowerPoint Presentation</vt:lpstr>
      <vt:lpstr>Basic Operations on Images using OpenCV(CV2)</vt:lpstr>
      <vt:lpstr>Functions for accessing image using OpenCV</vt:lpstr>
      <vt:lpstr>Functions from OpenCV</vt:lpstr>
      <vt:lpstr>Reading an Image using CV2</vt:lpstr>
      <vt:lpstr>Capturing Video using CV2</vt:lpstr>
      <vt:lpstr>Dilate and Erode operations</vt:lpstr>
      <vt:lpstr>Dilation and Eroding of Images </vt:lpstr>
      <vt:lpstr>Resizing and Cropping of images</vt:lpstr>
      <vt:lpstr>Resizing and Cropping Operation</vt:lpstr>
      <vt:lpstr>Wrapping and Joining images</vt:lpstr>
      <vt:lpstr>Wrapping Operation</vt:lpstr>
      <vt:lpstr>Joining Operation</vt:lpstr>
      <vt:lpstr>Detecting colors from image</vt:lpstr>
      <vt:lpstr>Contour and shape detection</vt:lpstr>
      <vt:lpstr>Face detection with Haar Cascade</vt:lpstr>
      <vt:lpstr>Number plate detection with Haar cascade</vt:lpstr>
      <vt:lpstr> Sample code for Image Filtering Using Convolution in OpenCV  </vt:lpstr>
      <vt:lpstr> Edge Detection Using OpenCV </vt:lpstr>
      <vt:lpstr>Results of Sobel and Canny Edge detection using open CV</vt:lpstr>
      <vt:lpstr>Key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subject/>
  <dc:creator/>
  <dc:description/>
  <cp:lastModifiedBy>Bhawani Shankar Sahu</cp:lastModifiedBy>
  <cp:revision>447</cp:revision>
  <dcterms:modified xsi:type="dcterms:W3CDTF">2022-10-12T08:42:55Z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Notes">
    <vt:i4>50</vt:i4>
  </property>
  <property fmtid="{D5CDD505-2E9C-101B-9397-08002B2CF9AE}" pid="7" name="PresentationFormat">
    <vt:lpwstr>Custom</vt:lpwstr>
  </property>
  <property fmtid="{D5CDD505-2E9C-101B-9397-08002B2CF9AE}" pid="8" name="ScaleCrop">
    <vt:bool>false</vt:bool>
  </property>
  <property fmtid="{D5CDD505-2E9C-101B-9397-08002B2CF9AE}" pid="9" name="ShareDoc">
    <vt:bool>false</vt:bool>
  </property>
  <property fmtid="{D5CDD505-2E9C-101B-9397-08002B2CF9AE}" pid="10" name="Slides">
    <vt:i4>50</vt:i4>
  </property>
</Properties>
</file>